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  <p:sldMasterId id="2147483739" r:id="rId2"/>
    <p:sldMasterId id="2147483751" r:id="rId3"/>
    <p:sldMasterId id="2147483727" r:id="rId4"/>
  </p:sldMasterIdLst>
  <p:notesMasterIdLst>
    <p:notesMasterId r:id="rId21"/>
  </p:notesMasterIdLst>
  <p:handoutMasterIdLst>
    <p:handoutMasterId r:id="rId22"/>
  </p:handoutMasterIdLst>
  <p:sldIdLst>
    <p:sldId id="317" r:id="rId5"/>
    <p:sldId id="1536" r:id="rId6"/>
    <p:sldId id="1537" r:id="rId7"/>
    <p:sldId id="1538" r:id="rId8"/>
    <p:sldId id="1542" r:id="rId9"/>
    <p:sldId id="1543" r:id="rId10"/>
    <p:sldId id="1544" r:id="rId11"/>
    <p:sldId id="1540" r:id="rId12"/>
    <p:sldId id="1545" r:id="rId13"/>
    <p:sldId id="1546" r:id="rId14"/>
    <p:sldId id="1541" r:id="rId15"/>
    <p:sldId id="1547" r:id="rId16"/>
    <p:sldId id="1548" r:id="rId17"/>
    <p:sldId id="1549" r:id="rId18"/>
    <p:sldId id="1550" r:id="rId19"/>
    <p:sldId id="1551" r:id="rId20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4D99"/>
    <a:srgbClr val="B866AA"/>
    <a:srgbClr val="FABC4D"/>
    <a:srgbClr val="2EA962"/>
    <a:srgbClr val="B7C8E9"/>
    <a:srgbClr val="972084"/>
    <a:srgbClr val="F0C3D9"/>
    <a:srgbClr val="0A879E"/>
    <a:srgbClr val="169F50"/>
    <a:srgbClr val="B0D1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74" autoAdjust="0"/>
    <p:restoredTop sz="96122" autoAdjust="0"/>
  </p:normalViewPr>
  <p:slideViewPr>
    <p:cSldViewPr snapToGrid="0">
      <p:cViewPr varScale="1">
        <p:scale>
          <a:sx n="113" d="100"/>
          <a:sy n="113" d="100"/>
        </p:scale>
        <p:origin x="468" y="102"/>
      </p:cViewPr>
      <p:guideLst/>
    </p:cSldViewPr>
  </p:slideViewPr>
  <p:outlineViewPr>
    <p:cViewPr>
      <p:scale>
        <a:sx n="33" d="100"/>
        <a:sy n="33" d="100"/>
      </p:scale>
      <p:origin x="0" y="-716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91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9B17CF8F-91C5-4C02-9090-5B0D5F5EF75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FD63A9B-D825-4193-8AD1-3B547C0B767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9C9B9-4E12-43DE-8094-8DA3A1A8C877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8F86756-156F-47A0-A194-3934F13D7F2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C660EF-DA13-4C6C-B22B-50E34B8232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2CF1B1-CC21-471F-994C-F4FAE8356E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4646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A6647-70E2-4952-B7FE-3DE71919A54A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28B42-7A33-4FCB-AA89-300A4C7FE54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578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numéro de diapositive 4">
            <a:extLst>
              <a:ext uri="{FF2B5EF4-FFF2-40B4-BE49-F238E27FC236}">
                <a16:creationId xmlns:a16="http://schemas.microsoft.com/office/drawing/2014/main" id="{3540AC32-EA80-4028-86C3-FE925618D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87639" y="7006705"/>
            <a:ext cx="2405658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/>
          <a:lstStyle>
            <a:lvl1pPr>
              <a:defRPr sz="768">
                <a:solidFill>
                  <a:srgbClr val="17ADB3"/>
                </a:solidFill>
                <a:latin typeface="Yu Gothic Light" panose="020B0300000000000000" pitchFamily="34" charset="-128"/>
                <a:ea typeface="Yu Gothic Light" panose="020B0300000000000000" pitchFamily="34" charset="-128"/>
              </a:defRPr>
            </a:lvl1pPr>
          </a:lstStyle>
          <a:p>
            <a:fld id="{D796DE87-8E83-4AD1-A723-5BBD810E7F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59DCDB0-274E-4064-9AEA-0FC721BF3CC8}"/>
              </a:ext>
            </a:extLst>
          </p:cNvPr>
          <p:cNvSpPr txBox="1"/>
          <p:nvPr userDrawn="1"/>
        </p:nvSpPr>
        <p:spPr>
          <a:xfrm>
            <a:off x="-89011" y="7091383"/>
            <a:ext cx="9969386" cy="2576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000" b="1" baseline="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 DE CONCEPTION REALISATION REHABILITATION POUR LA REBAILITATION DU BATIMENT IUT ET CREATION DE DEUX EXTENSIONS - CAMPUS SAINT-LO (50) </a:t>
            </a:r>
            <a:endParaRPr lang="fr-FR" sz="10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71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EF3970-D21D-46EA-A0A4-B2E39AD22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46C5EAA-066E-49E2-B919-7A64B3186D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017" y="2012950"/>
            <a:ext cx="4550272" cy="47958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E3C99A-0726-42E5-AC5A-9E73760F2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6528" y="2012950"/>
            <a:ext cx="4550272" cy="47958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8F8AF3E-23A6-4C07-A78C-A9D990A9E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087B70-8542-4B42-BE58-01EFAF969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97C55D-A3A9-437D-82A4-CEEEB42D4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9781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D87C53-7152-4F5E-B440-F2AAAD7DF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8" y="403225"/>
            <a:ext cx="9221784" cy="14605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4D51B1-07EE-4BE9-B034-A025CE8F93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280" y="1852613"/>
            <a:ext cx="4523751" cy="908050"/>
          </a:xfrm>
        </p:spPr>
        <p:txBody>
          <a:bodyPr anchor="b"/>
          <a:lstStyle>
            <a:lvl1pPr marL="0" indent="0">
              <a:buNone/>
              <a:defRPr sz="1909" b="1"/>
            </a:lvl1pPr>
            <a:lvl2pPr marL="363726" indent="0">
              <a:buNone/>
              <a:defRPr sz="1592" b="1"/>
            </a:lvl2pPr>
            <a:lvl3pPr marL="727453" indent="0">
              <a:buNone/>
              <a:defRPr sz="1432" b="1"/>
            </a:lvl3pPr>
            <a:lvl4pPr marL="1091179" indent="0">
              <a:buNone/>
              <a:defRPr sz="1273" b="1"/>
            </a:lvl4pPr>
            <a:lvl5pPr marL="1454905" indent="0">
              <a:buNone/>
              <a:defRPr sz="1273" b="1"/>
            </a:lvl5pPr>
            <a:lvl6pPr marL="1818632" indent="0">
              <a:buNone/>
              <a:defRPr sz="1273" b="1"/>
            </a:lvl6pPr>
            <a:lvl7pPr marL="2182357" indent="0">
              <a:buNone/>
              <a:defRPr sz="1273" b="1"/>
            </a:lvl7pPr>
            <a:lvl8pPr marL="2546083" indent="0">
              <a:buNone/>
              <a:defRPr sz="1273" b="1"/>
            </a:lvl8pPr>
            <a:lvl9pPr marL="2909809" indent="0">
              <a:buNone/>
              <a:defRPr sz="127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98D493A-65FB-4925-91BE-0564C0BD94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280" y="2760663"/>
            <a:ext cx="4523751" cy="40624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5AE8D9F-505B-4B51-B192-6E03BB2C77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2843" y="1852613"/>
            <a:ext cx="4545221" cy="908050"/>
          </a:xfrm>
        </p:spPr>
        <p:txBody>
          <a:bodyPr anchor="b"/>
          <a:lstStyle>
            <a:lvl1pPr marL="0" indent="0">
              <a:buNone/>
              <a:defRPr sz="1909" b="1"/>
            </a:lvl1pPr>
            <a:lvl2pPr marL="363726" indent="0">
              <a:buNone/>
              <a:defRPr sz="1592" b="1"/>
            </a:lvl2pPr>
            <a:lvl3pPr marL="727453" indent="0">
              <a:buNone/>
              <a:defRPr sz="1432" b="1"/>
            </a:lvl3pPr>
            <a:lvl4pPr marL="1091179" indent="0">
              <a:buNone/>
              <a:defRPr sz="1273" b="1"/>
            </a:lvl4pPr>
            <a:lvl5pPr marL="1454905" indent="0">
              <a:buNone/>
              <a:defRPr sz="1273" b="1"/>
            </a:lvl5pPr>
            <a:lvl6pPr marL="1818632" indent="0">
              <a:buNone/>
              <a:defRPr sz="1273" b="1"/>
            </a:lvl6pPr>
            <a:lvl7pPr marL="2182357" indent="0">
              <a:buNone/>
              <a:defRPr sz="1273" b="1"/>
            </a:lvl7pPr>
            <a:lvl8pPr marL="2546083" indent="0">
              <a:buNone/>
              <a:defRPr sz="1273" b="1"/>
            </a:lvl8pPr>
            <a:lvl9pPr marL="2909809" indent="0">
              <a:buNone/>
              <a:defRPr sz="127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6E95E1CA-1273-4D77-A7C9-0CF2F8DBF2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2843" y="2760663"/>
            <a:ext cx="4545221" cy="40624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5915F2E-B900-4BEF-B47F-D75327572F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82CFB98-3373-4A94-AAC5-B638F1A0C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54DEE0A-4634-45E8-96EF-82E9EC14F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4438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C14D2B-1181-4A7A-BEF1-5C068B7A5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CC958AD-C244-49DE-8E49-1C0C8CC31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F968F38-54D2-49A7-BCD3-3DE350103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38E7C4-8F09-4A82-9A25-CF96F18B8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6725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5826163-0CEC-4CA9-A502-659A5D88E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DBF44F1-E217-4EE8-AFF4-7D8F03AFB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E71EAAF-76F7-46FC-81D2-E8FE0F27A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4257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2B70CE-178C-4AAB-93DF-B9C87DDBF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9" y="503238"/>
            <a:ext cx="3449013" cy="1765300"/>
          </a:xfrm>
        </p:spPr>
        <p:txBody>
          <a:bodyPr anchor="b"/>
          <a:lstStyle>
            <a:lvl1pPr>
              <a:defRPr sz="2546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759EC49-E80D-44D9-84A7-FBB31D78A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23" y="1089025"/>
            <a:ext cx="5412841" cy="5372100"/>
          </a:xfrm>
        </p:spPr>
        <p:txBody>
          <a:bodyPr/>
          <a:lstStyle>
            <a:lvl1pPr>
              <a:defRPr sz="2546"/>
            </a:lvl1pPr>
            <a:lvl2pPr>
              <a:defRPr sz="2227"/>
            </a:lvl2pPr>
            <a:lvl3pPr>
              <a:defRPr sz="1909"/>
            </a:lvl3pPr>
            <a:lvl4pPr>
              <a:defRPr sz="1592"/>
            </a:lvl4pPr>
            <a:lvl5pPr>
              <a:defRPr sz="1592"/>
            </a:lvl5pPr>
            <a:lvl6pPr>
              <a:defRPr sz="1592"/>
            </a:lvl6pPr>
            <a:lvl7pPr>
              <a:defRPr sz="1592"/>
            </a:lvl7pPr>
            <a:lvl8pPr>
              <a:defRPr sz="1592"/>
            </a:lvl8pPr>
            <a:lvl9pPr>
              <a:defRPr sz="1592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E2AE05D-394D-4295-880A-775CAA8D7D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79" y="2268543"/>
            <a:ext cx="3449013" cy="4200525"/>
          </a:xfrm>
        </p:spPr>
        <p:txBody>
          <a:bodyPr/>
          <a:lstStyle>
            <a:lvl1pPr marL="0" indent="0">
              <a:buNone/>
              <a:defRPr sz="1273"/>
            </a:lvl1pPr>
            <a:lvl2pPr marL="363726" indent="0">
              <a:buNone/>
              <a:defRPr sz="1114"/>
            </a:lvl2pPr>
            <a:lvl3pPr marL="727453" indent="0">
              <a:buNone/>
              <a:defRPr sz="955"/>
            </a:lvl3pPr>
            <a:lvl4pPr marL="1091179" indent="0">
              <a:buNone/>
              <a:defRPr sz="796"/>
            </a:lvl4pPr>
            <a:lvl5pPr marL="1454905" indent="0">
              <a:buNone/>
              <a:defRPr sz="796"/>
            </a:lvl5pPr>
            <a:lvl6pPr marL="1818632" indent="0">
              <a:buNone/>
              <a:defRPr sz="796"/>
            </a:lvl6pPr>
            <a:lvl7pPr marL="2182357" indent="0">
              <a:buNone/>
              <a:defRPr sz="796"/>
            </a:lvl7pPr>
            <a:lvl8pPr marL="2546083" indent="0">
              <a:buNone/>
              <a:defRPr sz="796"/>
            </a:lvl8pPr>
            <a:lvl9pPr marL="2909809" indent="0">
              <a:buNone/>
              <a:defRPr sz="796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7A7EF14-5853-45AE-8237-03C01AD7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F77B52E-5277-40B0-BA42-851F6F5D1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A3C7044-0665-4370-BBED-1FAB55619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06882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D36A15-541B-4560-9B80-99428E9B78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9" y="503238"/>
            <a:ext cx="3449013" cy="1765300"/>
          </a:xfrm>
        </p:spPr>
        <p:txBody>
          <a:bodyPr anchor="b"/>
          <a:lstStyle>
            <a:lvl1pPr>
              <a:defRPr sz="2546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5C2D33E-DD8C-4DE9-97FA-FA94CD6018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5223" y="1089025"/>
            <a:ext cx="5412841" cy="5372100"/>
          </a:xfrm>
        </p:spPr>
        <p:txBody>
          <a:bodyPr/>
          <a:lstStyle>
            <a:lvl1pPr marL="0" indent="0">
              <a:buNone/>
              <a:defRPr sz="2546"/>
            </a:lvl1pPr>
            <a:lvl2pPr marL="363726" indent="0">
              <a:buNone/>
              <a:defRPr sz="2227"/>
            </a:lvl2pPr>
            <a:lvl3pPr marL="727453" indent="0">
              <a:buNone/>
              <a:defRPr sz="1909"/>
            </a:lvl3pPr>
            <a:lvl4pPr marL="1091179" indent="0">
              <a:buNone/>
              <a:defRPr sz="1592"/>
            </a:lvl4pPr>
            <a:lvl5pPr marL="1454905" indent="0">
              <a:buNone/>
              <a:defRPr sz="1592"/>
            </a:lvl5pPr>
            <a:lvl6pPr marL="1818632" indent="0">
              <a:buNone/>
              <a:defRPr sz="1592"/>
            </a:lvl6pPr>
            <a:lvl7pPr marL="2182357" indent="0">
              <a:buNone/>
              <a:defRPr sz="1592"/>
            </a:lvl7pPr>
            <a:lvl8pPr marL="2546083" indent="0">
              <a:buNone/>
              <a:defRPr sz="1592"/>
            </a:lvl8pPr>
            <a:lvl9pPr marL="2909809" indent="0">
              <a:buNone/>
              <a:defRPr sz="1592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FED8862-B2CC-4D0A-96FF-35A03D6A7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79" y="2268543"/>
            <a:ext cx="3449013" cy="4200525"/>
          </a:xfrm>
        </p:spPr>
        <p:txBody>
          <a:bodyPr/>
          <a:lstStyle>
            <a:lvl1pPr marL="0" indent="0">
              <a:buNone/>
              <a:defRPr sz="1273"/>
            </a:lvl1pPr>
            <a:lvl2pPr marL="363726" indent="0">
              <a:buNone/>
              <a:defRPr sz="1114"/>
            </a:lvl2pPr>
            <a:lvl3pPr marL="727453" indent="0">
              <a:buNone/>
              <a:defRPr sz="955"/>
            </a:lvl3pPr>
            <a:lvl4pPr marL="1091179" indent="0">
              <a:buNone/>
              <a:defRPr sz="796"/>
            </a:lvl4pPr>
            <a:lvl5pPr marL="1454905" indent="0">
              <a:buNone/>
              <a:defRPr sz="796"/>
            </a:lvl5pPr>
            <a:lvl6pPr marL="1818632" indent="0">
              <a:buNone/>
              <a:defRPr sz="796"/>
            </a:lvl6pPr>
            <a:lvl7pPr marL="2182357" indent="0">
              <a:buNone/>
              <a:defRPr sz="796"/>
            </a:lvl7pPr>
            <a:lvl8pPr marL="2546083" indent="0">
              <a:buNone/>
              <a:defRPr sz="796"/>
            </a:lvl8pPr>
            <a:lvl9pPr marL="2909809" indent="0">
              <a:buNone/>
              <a:defRPr sz="796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A96E6AB-28D8-4719-A90B-50A0C5ED5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361C2DD-8A1E-4411-B163-FCF031828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57D7477-6238-4168-BFD1-A6E5738AC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114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D520DBC-5A34-48B4-8BC0-C9DDDEAE9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284FAC4-EFFD-47A4-8573-BC19D44E69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7E8E36-272B-4860-BBD0-23C3C85D3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90AF97-6811-497E-850F-413912162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0B0756-516D-449F-8D3B-2261D9D62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2655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D96796A-2C73-405D-9970-95D5D8F087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51985" y="403230"/>
            <a:ext cx="2304814" cy="6405563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1CD7A94-2339-4DFD-80E0-CBBF17FBF0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5016" y="403230"/>
            <a:ext cx="6795730" cy="64055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FEBC6CC-E5E4-4274-B45E-1645B91E0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7F9D5F-0F9B-4E5E-AD8D-75B21F325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6ED5E12-D7C2-4796-B242-FEB9B298F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79291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F58434-DAEC-4DC8-BD32-825A215EBA4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162" y="1236668"/>
            <a:ext cx="8019491" cy="2632075"/>
          </a:xfrm>
        </p:spPr>
        <p:txBody>
          <a:bodyPr anchor="b"/>
          <a:lstStyle>
            <a:lvl1pPr algn="ctr">
              <a:defRPr sz="4774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8D4D97E-CD48-490E-8AE8-BCAAC8869F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162" y="3970343"/>
            <a:ext cx="8019491" cy="1825625"/>
          </a:xfrm>
        </p:spPr>
        <p:txBody>
          <a:bodyPr/>
          <a:lstStyle>
            <a:lvl1pPr marL="0" indent="0" algn="ctr">
              <a:buNone/>
              <a:defRPr sz="1909"/>
            </a:lvl1pPr>
            <a:lvl2pPr marL="363726" indent="0" algn="ctr">
              <a:buNone/>
              <a:defRPr sz="1592"/>
            </a:lvl2pPr>
            <a:lvl3pPr marL="727453" indent="0" algn="ctr">
              <a:buNone/>
              <a:defRPr sz="1432"/>
            </a:lvl3pPr>
            <a:lvl4pPr marL="1091179" indent="0" algn="ctr">
              <a:buNone/>
              <a:defRPr sz="1273"/>
            </a:lvl4pPr>
            <a:lvl5pPr marL="1454905" indent="0" algn="ctr">
              <a:buNone/>
              <a:defRPr sz="1273"/>
            </a:lvl5pPr>
            <a:lvl6pPr marL="1818632" indent="0" algn="ctr">
              <a:buNone/>
              <a:defRPr sz="1273"/>
            </a:lvl6pPr>
            <a:lvl7pPr marL="2182357" indent="0" algn="ctr">
              <a:buNone/>
              <a:defRPr sz="1273"/>
            </a:lvl7pPr>
            <a:lvl8pPr marL="2546083" indent="0" algn="ctr">
              <a:buNone/>
              <a:defRPr sz="1273"/>
            </a:lvl8pPr>
            <a:lvl9pPr marL="2909809" indent="0" algn="ctr">
              <a:buNone/>
              <a:defRPr sz="1273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607265-FA23-4B71-A09E-76553DAFE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D8BA46-8C88-4075-B2D1-83B39DDFB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91CF26-C534-4153-86C8-999B6DC77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418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FF8A71-16B7-4D8A-9CA2-4DB00DAE5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8E7842C-F587-427F-B609-D9248BC04C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223D7B-023A-4C7A-B3F9-8F5321B08F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9BF22B0-EC25-4E81-AE6D-CDE8DA842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215B47-3B1D-4619-A3BD-98B9BFDF1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782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+ sous titre + paragrap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">
            <a:extLst>
              <a:ext uri="{FF2B5EF4-FFF2-40B4-BE49-F238E27FC236}">
                <a16:creationId xmlns:a16="http://schemas.microsoft.com/office/drawing/2014/main" id="{BC00ED17-4513-49CF-A336-95EC5D8A5C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5062" y="402489"/>
            <a:ext cx="9221689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830" b="0" kern="0" baseline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433C7DBE-3BE3-4017-886C-8105DBC842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99616" y="3184588"/>
            <a:ext cx="7892578" cy="1190500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55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Description paragraphe…</a:t>
            </a:r>
          </a:p>
        </p:txBody>
      </p:sp>
      <p:sp>
        <p:nvSpPr>
          <p:cNvPr id="20" name="Espace réservé du texte 7">
            <a:extLst>
              <a:ext uri="{FF2B5EF4-FFF2-40B4-BE49-F238E27FC236}">
                <a16:creationId xmlns:a16="http://schemas.microsoft.com/office/drawing/2014/main" id="{28ECAD57-AE19-4BBD-A9B9-DE84D239408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99616" y="2774331"/>
            <a:ext cx="7892578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b">
            <a:normAutofit/>
          </a:bodyPr>
          <a:lstStyle>
            <a:lvl1pPr marL="0" indent="0">
              <a:buNone/>
              <a:defRPr sz="1432">
                <a:solidFill>
                  <a:schemeClr val="accent2"/>
                </a:solidFill>
                <a:latin typeface="Yu Gothic Light" panose="020B0300000000000000" pitchFamily="34" charset="-128"/>
                <a:ea typeface="Yu Gothic Light" panose="020B0300000000000000" pitchFamily="34" charset="-128"/>
              </a:defRPr>
            </a:lvl1pPr>
          </a:lstStyle>
          <a:p>
            <a:pPr lvl="0"/>
            <a:r>
              <a:rPr lang="fr-FR" dirty="0"/>
              <a:t>SUBTITLE</a:t>
            </a:r>
          </a:p>
        </p:txBody>
      </p:sp>
      <p:sp>
        <p:nvSpPr>
          <p:cNvPr id="10" name="Espace réservé du numéro de diapositive 4">
            <a:extLst>
              <a:ext uri="{FF2B5EF4-FFF2-40B4-BE49-F238E27FC236}">
                <a16:creationId xmlns:a16="http://schemas.microsoft.com/office/drawing/2014/main" id="{355DB32C-5088-41D6-A29B-718CB670F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87639" y="7006705"/>
            <a:ext cx="2405658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/>
          <a:lstStyle>
            <a:lvl1pPr>
              <a:defRPr sz="768">
                <a:solidFill>
                  <a:srgbClr val="17ADB3"/>
                </a:solidFill>
                <a:latin typeface="Yu Gothic Light" panose="020B0300000000000000" pitchFamily="34" charset="-128"/>
                <a:ea typeface="Yu Gothic Light" panose="020B0300000000000000" pitchFamily="34" charset="-128"/>
              </a:defRPr>
            </a:lvl1pPr>
          </a:lstStyle>
          <a:p>
            <a:fld id="{D796DE87-8E83-4AD1-A723-5BBD810E7F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18F892D-5FDD-9903-779B-6F2FB61BC80F}"/>
              </a:ext>
            </a:extLst>
          </p:cNvPr>
          <p:cNvSpPr txBox="1"/>
          <p:nvPr userDrawn="1"/>
        </p:nvSpPr>
        <p:spPr>
          <a:xfrm>
            <a:off x="1002890" y="7128261"/>
            <a:ext cx="8544233" cy="2246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800" b="1" baseline="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 DE CONCEPTION REALISATION REHABILITATION POUR LA REBAILITATION DU BATIMENT IUT ET CREATION DE DEUX EXTENSIONS - CAMPUS SAINT-LO (50) </a:t>
            </a:r>
            <a:endParaRPr lang="fr-FR" sz="8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194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9482B1-2D58-4B09-8FF7-72E4DEAB4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963" y="1884368"/>
            <a:ext cx="9221784" cy="3144837"/>
          </a:xfrm>
        </p:spPr>
        <p:txBody>
          <a:bodyPr anchor="b"/>
          <a:lstStyle>
            <a:lvl1pPr>
              <a:defRPr sz="4774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40B860-2CD1-4416-A556-3D09B8D87B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963" y="5059368"/>
            <a:ext cx="9221784" cy="1652587"/>
          </a:xfrm>
        </p:spPr>
        <p:txBody>
          <a:bodyPr/>
          <a:lstStyle>
            <a:lvl1pPr marL="0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1pPr>
            <a:lvl2pPr marL="363726" indent="0">
              <a:buNone/>
              <a:defRPr sz="1592">
                <a:solidFill>
                  <a:schemeClr val="tx1">
                    <a:tint val="75000"/>
                  </a:schemeClr>
                </a:solidFill>
              </a:defRPr>
            </a:lvl2pPr>
            <a:lvl3pPr marL="727453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3pPr>
            <a:lvl4pPr marL="1091179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4pPr>
            <a:lvl5pPr marL="1454905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5pPr>
            <a:lvl6pPr marL="1818632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6pPr>
            <a:lvl7pPr marL="2182357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7pPr>
            <a:lvl8pPr marL="2546083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8pPr>
            <a:lvl9pPr marL="2909809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418F76-06C9-4AB5-8AE5-68A8F2B20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738EFE-6A05-4433-A829-D6DC0400D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A37378-E274-46E2-AAAC-C42E7B3C8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39137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41C31C-6154-4E98-94BF-5A95913B6A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88FB49-CCEB-4784-8D57-CE53B1325A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017" y="2012950"/>
            <a:ext cx="4550272" cy="47958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2C04D12-9DA4-4F05-8BA2-03EC9D51AC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6528" y="2012950"/>
            <a:ext cx="4550272" cy="47958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0630E49-46E0-4CB7-B664-342030C01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A191BD7-2751-4187-B79C-6DF45BB01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F848A12-DE02-4036-AB66-49341A88A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9073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718EB0-40FE-425C-B5D7-D71525F49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8" y="403225"/>
            <a:ext cx="9221784" cy="14605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F42018C-5989-4F88-A680-8F1440012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280" y="1852613"/>
            <a:ext cx="4523751" cy="908050"/>
          </a:xfrm>
        </p:spPr>
        <p:txBody>
          <a:bodyPr anchor="b"/>
          <a:lstStyle>
            <a:lvl1pPr marL="0" indent="0">
              <a:buNone/>
              <a:defRPr sz="1909" b="1"/>
            </a:lvl1pPr>
            <a:lvl2pPr marL="363726" indent="0">
              <a:buNone/>
              <a:defRPr sz="1592" b="1"/>
            </a:lvl2pPr>
            <a:lvl3pPr marL="727453" indent="0">
              <a:buNone/>
              <a:defRPr sz="1432" b="1"/>
            </a:lvl3pPr>
            <a:lvl4pPr marL="1091179" indent="0">
              <a:buNone/>
              <a:defRPr sz="1273" b="1"/>
            </a:lvl4pPr>
            <a:lvl5pPr marL="1454905" indent="0">
              <a:buNone/>
              <a:defRPr sz="1273" b="1"/>
            </a:lvl5pPr>
            <a:lvl6pPr marL="1818632" indent="0">
              <a:buNone/>
              <a:defRPr sz="1273" b="1"/>
            </a:lvl6pPr>
            <a:lvl7pPr marL="2182357" indent="0">
              <a:buNone/>
              <a:defRPr sz="1273" b="1"/>
            </a:lvl7pPr>
            <a:lvl8pPr marL="2546083" indent="0">
              <a:buNone/>
              <a:defRPr sz="1273" b="1"/>
            </a:lvl8pPr>
            <a:lvl9pPr marL="2909809" indent="0">
              <a:buNone/>
              <a:defRPr sz="127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CCED40A-C179-4475-9DA8-11364B53E9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280" y="2760663"/>
            <a:ext cx="4523751" cy="40624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7B0F1CB-0BFB-40B4-B6F0-F6BC1D03C5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2843" y="1852613"/>
            <a:ext cx="4545221" cy="908050"/>
          </a:xfrm>
        </p:spPr>
        <p:txBody>
          <a:bodyPr anchor="b"/>
          <a:lstStyle>
            <a:lvl1pPr marL="0" indent="0">
              <a:buNone/>
              <a:defRPr sz="1909" b="1"/>
            </a:lvl1pPr>
            <a:lvl2pPr marL="363726" indent="0">
              <a:buNone/>
              <a:defRPr sz="1592" b="1"/>
            </a:lvl2pPr>
            <a:lvl3pPr marL="727453" indent="0">
              <a:buNone/>
              <a:defRPr sz="1432" b="1"/>
            </a:lvl3pPr>
            <a:lvl4pPr marL="1091179" indent="0">
              <a:buNone/>
              <a:defRPr sz="1273" b="1"/>
            </a:lvl4pPr>
            <a:lvl5pPr marL="1454905" indent="0">
              <a:buNone/>
              <a:defRPr sz="1273" b="1"/>
            </a:lvl5pPr>
            <a:lvl6pPr marL="1818632" indent="0">
              <a:buNone/>
              <a:defRPr sz="1273" b="1"/>
            </a:lvl6pPr>
            <a:lvl7pPr marL="2182357" indent="0">
              <a:buNone/>
              <a:defRPr sz="1273" b="1"/>
            </a:lvl7pPr>
            <a:lvl8pPr marL="2546083" indent="0">
              <a:buNone/>
              <a:defRPr sz="1273" b="1"/>
            </a:lvl8pPr>
            <a:lvl9pPr marL="2909809" indent="0">
              <a:buNone/>
              <a:defRPr sz="127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F8BB787-87BC-4060-A778-FF102402E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2843" y="2760663"/>
            <a:ext cx="4545221" cy="40624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A68DAA2-508E-4E40-8D37-A3E6A4D11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E5C5824-E115-456C-AD1E-9C81E39D6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441FD50-6242-4FEA-A9BD-954838BE5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69725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81F6E2-C295-4D35-8657-C6A0D8163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2E4D9D4-0883-4D0C-B925-9BD30F74B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CBA83ED-3290-46D2-8E34-E53609354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9D0F11C-33FD-4B6F-AB12-57FBDD571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54504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619B3F3-E03E-4C23-BC61-1D17D1A81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E808665-BB1A-4119-9D34-275CEFA05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C3CC5D0-7F0B-4707-8C95-8CCAA61BC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56772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32C248-E5A9-4956-90DE-9D7BB3027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9" y="503238"/>
            <a:ext cx="3449013" cy="1765300"/>
          </a:xfrm>
        </p:spPr>
        <p:txBody>
          <a:bodyPr anchor="b"/>
          <a:lstStyle>
            <a:lvl1pPr>
              <a:defRPr sz="2546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002F170-5059-4E51-A38A-FBB6CB24CA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23" y="1089025"/>
            <a:ext cx="5412841" cy="5372100"/>
          </a:xfrm>
        </p:spPr>
        <p:txBody>
          <a:bodyPr/>
          <a:lstStyle>
            <a:lvl1pPr>
              <a:defRPr sz="2546"/>
            </a:lvl1pPr>
            <a:lvl2pPr>
              <a:defRPr sz="2227"/>
            </a:lvl2pPr>
            <a:lvl3pPr>
              <a:defRPr sz="1909"/>
            </a:lvl3pPr>
            <a:lvl4pPr>
              <a:defRPr sz="1592"/>
            </a:lvl4pPr>
            <a:lvl5pPr>
              <a:defRPr sz="1592"/>
            </a:lvl5pPr>
            <a:lvl6pPr>
              <a:defRPr sz="1592"/>
            </a:lvl6pPr>
            <a:lvl7pPr>
              <a:defRPr sz="1592"/>
            </a:lvl7pPr>
            <a:lvl8pPr>
              <a:defRPr sz="1592"/>
            </a:lvl8pPr>
            <a:lvl9pPr>
              <a:defRPr sz="1592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96F0176-10CF-4748-839C-F46084781A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79" y="2268543"/>
            <a:ext cx="3449013" cy="4200525"/>
          </a:xfrm>
        </p:spPr>
        <p:txBody>
          <a:bodyPr/>
          <a:lstStyle>
            <a:lvl1pPr marL="0" indent="0">
              <a:buNone/>
              <a:defRPr sz="1273"/>
            </a:lvl1pPr>
            <a:lvl2pPr marL="363726" indent="0">
              <a:buNone/>
              <a:defRPr sz="1114"/>
            </a:lvl2pPr>
            <a:lvl3pPr marL="727453" indent="0">
              <a:buNone/>
              <a:defRPr sz="955"/>
            </a:lvl3pPr>
            <a:lvl4pPr marL="1091179" indent="0">
              <a:buNone/>
              <a:defRPr sz="796"/>
            </a:lvl4pPr>
            <a:lvl5pPr marL="1454905" indent="0">
              <a:buNone/>
              <a:defRPr sz="796"/>
            </a:lvl5pPr>
            <a:lvl6pPr marL="1818632" indent="0">
              <a:buNone/>
              <a:defRPr sz="796"/>
            </a:lvl6pPr>
            <a:lvl7pPr marL="2182357" indent="0">
              <a:buNone/>
              <a:defRPr sz="796"/>
            </a:lvl7pPr>
            <a:lvl8pPr marL="2546083" indent="0">
              <a:buNone/>
              <a:defRPr sz="796"/>
            </a:lvl8pPr>
            <a:lvl9pPr marL="2909809" indent="0">
              <a:buNone/>
              <a:defRPr sz="796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40CEC79-5CAB-4DC2-AB5E-8DA3C71233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A94C02C-8C24-402C-B6C1-6CB9B0EB0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A5C0162-E3A3-4BC1-AB78-D46068993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48559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CB223F-F9FC-42E4-A4F3-0E6542ED0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9" y="503238"/>
            <a:ext cx="3449013" cy="1765300"/>
          </a:xfrm>
        </p:spPr>
        <p:txBody>
          <a:bodyPr anchor="b"/>
          <a:lstStyle>
            <a:lvl1pPr>
              <a:defRPr sz="2546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26C0333-21F5-4B9E-BFD1-75039C241A2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5223" y="1089025"/>
            <a:ext cx="5412841" cy="5372100"/>
          </a:xfrm>
        </p:spPr>
        <p:txBody>
          <a:bodyPr/>
          <a:lstStyle>
            <a:lvl1pPr marL="0" indent="0">
              <a:buNone/>
              <a:defRPr sz="2546"/>
            </a:lvl1pPr>
            <a:lvl2pPr marL="363726" indent="0">
              <a:buNone/>
              <a:defRPr sz="2227"/>
            </a:lvl2pPr>
            <a:lvl3pPr marL="727453" indent="0">
              <a:buNone/>
              <a:defRPr sz="1909"/>
            </a:lvl3pPr>
            <a:lvl4pPr marL="1091179" indent="0">
              <a:buNone/>
              <a:defRPr sz="1592"/>
            </a:lvl4pPr>
            <a:lvl5pPr marL="1454905" indent="0">
              <a:buNone/>
              <a:defRPr sz="1592"/>
            </a:lvl5pPr>
            <a:lvl6pPr marL="1818632" indent="0">
              <a:buNone/>
              <a:defRPr sz="1592"/>
            </a:lvl6pPr>
            <a:lvl7pPr marL="2182357" indent="0">
              <a:buNone/>
              <a:defRPr sz="1592"/>
            </a:lvl7pPr>
            <a:lvl8pPr marL="2546083" indent="0">
              <a:buNone/>
              <a:defRPr sz="1592"/>
            </a:lvl8pPr>
            <a:lvl9pPr marL="2909809" indent="0">
              <a:buNone/>
              <a:defRPr sz="1592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C96C4FB-8A99-4436-A658-A0977A8F92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79" y="2268543"/>
            <a:ext cx="3449013" cy="4200525"/>
          </a:xfrm>
        </p:spPr>
        <p:txBody>
          <a:bodyPr/>
          <a:lstStyle>
            <a:lvl1pPr marL="0" indent="0">
              <a:buNone/>
              <a:defRPr sz="1273"/>
            </a:lvl1pPr>
            <a:lvl2pPr marL="363726" indent="0">
              <a:buNone/>
              <a:defRPr sz="1114"/>
            </a:lvl2pPr>
            <a:lvl3pPr marL="727453" indent="0">
              <a:buNone/>
              <a:defRPr sz="955"/>
            </a:lvl3pPr>
            <a:lvl4pPr marL="1091179" indent="0">
              <a:buNone/>
              <a:defRPr sz="796"/>
            </a:lvl4pPr>
            <a:lvl5pPr marL="1454905" indent="0">
              <a:buNone/>
              <a:defRPr sz="796"/>
            </a:lvl5pPr>
            <a:lvl6pPr marL="1818632" indent="0">
              <a:buNone/>
              <a:defRPr sz="796"/>
            </a:lvl6pPr>
            <a:lvl7pPr marL="2182357" indent="0">
              <a:buNone/>
              <a:defRPr sz="796"/>
            </a:lvl7pPr>
            <a:lvl8pPr marL="2546083" indent="0">
              <a:buNone/>
              <a:defRPr sz="796"/>
            </a:lvl8pPr>
            <a:lvl9pPr marL="2909809" indent="0">
              <a:buNone/>
              <a:defRPr sz="796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7CB3C07-B6DE-4B9A-A004-557739D80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01F6503-647B-4589-9A41-009F29DFD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FF01D0-D1CD-49C0-A7C0-0C3E990F7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4979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8EBE44-C80A-48FC-8C23-7BB983B94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2F9AC24-5055-48F3-A646-DA858DEFB9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7DB827-0770-4084-992C-25CB3C6BC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2D974B-9B4C-440D-B570-622FF9973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DA2BD3-FA04-4773-A5ED-00407C35E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90056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C40B5FA-C0CE-42F0-94CB-2C756CC7B8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51985" y="403230"/>
            <a:ext cx="2304814" cy="6405563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BC82FB1-3EAD-4FFE-A886-6655B60B26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5016" y="403230"/>
            <a:ext cx="6795730" cy="64055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EEEEF2E-8C24-4C86-A89B-EC12BE2922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69AD443-D46F-4ED1-B407-10211A5B4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A4B6D70-1761-46E5-AE9C-85D3760A64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8786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2FB2C7B-987A-4484-BE92-A4DA7E4636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162" y="1236668"/>
            <a:ext cx="8019491" cy="2632075"/>
          </a:xfrm>
        </p:spPr>
        <p:txBody>
          <a:bodyPr anchor="b"/>
          <a:lstStyle>
            <a:lvl1pPr algn="ctr">
              <a:defRPr sz="4774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A6180F4-8B87-4F19-9281-A4357C1DE1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162" y="3970343"/>
            <a:ext cx="8019491" cy="1825625"/>
          </a:xfrm>
        </p:spPr>
        <p:txBody>
          <a:bodyPr/>
          <a:lstStyle>
            <a:lvl1pPr marL="0" indent="0" algn="ctr">
              <a:buNone/>
              <a:defRPr sz="1909"/>
            </a:lvl1pPr>
            <a:lvl2pPr marL="363726" indent="0" algn="ctr">
              <a:buNone/>
              <a:defRPr sz="1592"/>
            </a:lvl2pPr>
            <a:lvl3pPr marL="727453" indent="0" algn="ctr">
              <a:buNone/>
              <a:defRPr sz="1432"/>
            </a:lvl3pPr>
            <a:lvl4pPr marL="1091179" indent="0" algn="ctr">
              <a:buNone/>
              <a:defRPr sz="1273"/>
            </a:lvl4pPr>
            <a:lvl5pPr marL="1454905" indent="0" algn="ctr">
              <a:buNone/>
              <a:defRPr sz="1273"/>
            </a:lvl5pPr>
            <a:lvl6pPr marL="1818632" indent="0" algn="ctr">
              <a:buNone/>
              <a:defRPr sz="1273"/>
            </a:lvl6pPr>
            <a:lvl7pPr marL="2182357" indent="0" algn="ctr">
              <a:buNone/>
              <a:defRPr sz="1273"/>
            </a:lvl7pPr>
            <a:lvl8pPr marL="2546083" indent="0" algn="ctr">
              <a:buNone/>
              <a:defRPr sz="1273"/>
            </a:lvl8pPr>
            <a:lvl9pPr marL="2909809" indent="0" algn="ctr">
              <a:buNone/>
              <a:defRPr sz="1273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CC812E-ACAF-461D-867B-BB273D88E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4726FD-D1C2-42CF-B1C0-548B2866D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7CC3F3-79FE-4E3E-946A-AB5045A5F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3098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sous titre + paragraphe + photo ga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">
            <a:extLst>
              <a:ext uri="{FF2B5EF4-FFF2-40B4-BE49-F238E27FC236}">
                <a16:creationId xmlns:a16="http://schemas.microsoft.com/office/drawing/2014/main" id="{BC00ED17-4513-49CF-A336-95EC5D8A5C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5062" y="402489"/>
            <a:ext cx="9221689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830" b="0" kern="0" baseline="0">
                <a:solidFill>
                  <a:schemeClr val="tx1"/>
                </a:solidFill>
                <a:latin typeface="Yu Gothic" panose="020B0400000000000000" pitchFamily="34" charset="-128"/>
                <a:ea typeface="Yu Gothic" panose="020B0400000000000000" pitchFamily="34" charset="-128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433C7DBE-3BE3-4017-886C-8105DBC842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99617" y="3184593"/>
            <a:ext cx="3946291" cy="3111437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55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Description paragraphe…</a:t>
            </a:r>
          </a:p>
        </p:txBody>
      </p:sp>
      <p:sp>
        <p:nvSpPr>
          <p:cNvPr id="20" name="Espace réservé du texte 7">
            <a:extLst>
              <a:ext uri="{FF2B5EF4-FFF2-40B4-BE49-F238E27FC236}">
                <a16:creationId xmlns:a16="http://schemas.microsoft.com/office/drawing/2014/main" id="{28ECAD57-AE19-4BBD-A9B9-DE84D239408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99617" y="2774331"/>
            <a:ext cx="3946291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b">
            <a:normAutofit/>
          </a:bodyPr>
          <a:lstStyle>
            <a:lvl1pPr marL="0" indent="0">
              <a:buNone/>
              <a:defRPr sz="1432">
                <a:solidFill>
                  <a:schemeClr val="accent2"/>
                </a:solidFill>
                <a:latin typeface="Yu Gothic Light" panose="020B0300000000000000" pitchFamily="34" charset="-128"/>
                <a:ea typeface="Yu Gothic Light" panose="020B0300000000000000" pitchFamily="34" charset="-128"/>
              </a:defRPr>
            </a:lvl1pPr>
          </a:lstStyle>
          <a:p>
            <a:pPr lvl="0"/>
            <a:r>
              <a:rPr lang="fr-FR" dirty="0"/>
              <a:t>SUBTITLE</a:t>
            </a:r>
          </a:p>
        </p:txBody>
      </p:sp>
      <p:sp>
        <p:nvSpPr>
          <p:cNvPr id="12" name="Espace réservé du numéro de diapositive 4">
            <a:extLst>
              <a:ext uri="{FF2B5EF4-FFF2-40B4-BE49-F238E27FC236}">
                <a16:creationId xmlns:a16="http://schemas.microsoft.com/office/drawing/2014/main" id="{F2DE5F64-D342-4B41-BDC2-DA8C1D6BC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87639" y="7006705"/>
            <a:ext cx="2405658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/>
          <a:lstStyle>
            <a:lvl1pPr>
              <a:defRPr sz="768">
                <a:solidFill>
                  <a:srgbClr val="17ADB3"/>
                </a:solidFill>
                <a:latin typeface="Yu Gothic Light" panose="020B0300000000000000" pitchFamily="34" charset="-128"/>
                <a:ea typeface="Yu Gothic Light" panose="020B0300000000000000" pitchFamily="34" charset="-128"/>
              </a:defRPr>
            </a:lvl1pPr>
          </a:lstStyle>
          <a:p>
            <a:fld id="{D796DE87-8E83-4AD1-A723-5BBD810E7F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B8BA93C-7A92-488F-9B36-AA96E18095B2}"/>
              </a:ext>
            </a:extLst>
          </p:cNvPr>
          <p:cNvSpPr/>
          <p:nvPr userDrawn="1"/>
        </p:nvSpPr>
        <p:spPr>
          <a:xfrm>
            <a:off x="7137821" y="1609200"/>
            <a:ext cx="2818929" cy="439433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CE2AB99-1C21-45DC-8345-A7CEB1ECA8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137821" y="6043388"/>
            <a:ext cx="2818929" cy="334765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fr-FR" sz="716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Description paragraphe…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3844790-D0BB-7930-BE65-CB9AC21B1751}"/>
              </a:ext>
            </a:extLst>
          </p:cNvPr>
          <p:cNvSpPr txBox="1"/>
          <p:nvPr userDrawn="1"/>
        </p:nvSpPr>
        <p:spPr>
          <a:xfrm>
            <a:off x="-89011" y="7091383"/>
            <a:ext cx="9969386" cy="2576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000" b="1" baseline="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 DE CONCEPTION REALISATION REHABILITATION POUR LA REBAILITATION DU BATIMENT IUT ET CREATION DE DEUX EXTENSIONS - CAMPUS SAINT-LO (50) </a:t>
            </a:r>
            <a:endParaRPr lang="fr-FR" sz="10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6661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E88C2A-93F0-488F-BCD2-C956567D0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F0E450-828B-44D8-AFA3-B9593FBF17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9E449D-B80D-4D4B-BE09-FC95E979D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29B03D-D332-4EDE-8537-EE20B6CFB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E855ED-C236-4930-86F9-974EA4466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4965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414309A-AE2D-4D6E-AB71-9E2BA528EC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963" y="1884368"/>
            <a:ext cx="9221784" cy="3144837"/>
          </a:xfrm>
        </p:spPr>
        <p:txBody>
          <a:bodyPr anchor="b"/>
          <a:lstStyle>
            <a:lvl1pPr>
              <a:defRPr sz="4774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A1F3545-E850-40B8-8A41-A9AD8C228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963" y="5059368"/>
            <a:ext cx="9221784" cy="1652587"/>
          </a:xfrm>
        </p:spPr>
        <p:txBody>
          <a:bodyPr/>
          <a:lstStyle>
            <a:lvl1pPr marL="0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1pPr>
            <a:lvl2pPr marL="363726" indent="0">
              <a:buNone/>
              <a:defRPr sz="1592">
                <a:solidFill>
                  <a:schemeClr val="tx1">
                    <a:tint val="75000"/>
                  </a:schemeClr>
                </a:solidFill>
              </a:defRPr>
            </a:lvl2pPr>
            <a:lvl3pPr marL="727453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3pPr>
            <a:lvl4pPr marL="1091179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4pPr>
            <a:lvl5pPr marL="1454905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5pPr>
            <a:lvl6pPr marL="1818632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6pPr>
            <a:lvl7pPr marL="2182357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7pPr>
            <a:lvl8pPr marL="2546083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8pPr>
            <a:lvl9pPr marL="2909809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A23A50-C6ED-4F94-9629-8EE234C32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9BD34F-1487-4C87-A454-76797E43B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C34417-0A4C-4CC4-BEB1-33239AD46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320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680807-57BC-4334-905C-B96BEDD59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9F51A66-8E0F-4F13-98A4-1D19C31B51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5017" y="2012950"/>
            <a:ext cx="4550272" cy="47958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0439017-AC6C-4BFD-A932-7947EBFA8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6528" y="2012950"/>
            <a:ext cx="4550272" cy="47958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34AC197-A8C9-441B-BE2B-DB1076580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5A9FFF-216D-4AF3-B931-224BFEB31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BECC92F-BE81-4B51-B482-B09D8C800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06388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49DB98-C301-437C-89AD-A8038A26CC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8" y="403225"/>
            <a:ext cx="9221784" cy="1460500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6345293-C063-4C9E-9360-6C72B76A0C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280" y="1852613"/>
            <a:ext cx="4523751" cy="908050"/>
          </a:xfrm>
        </p:spPr>
        <p:txBody>
          <a:bodyPr anchor="b"/>
          <a:lstStyle>
            <a:lvl1pPr marL="0" indent="0">
              <a:buNone/>
              <a:defRPr sz="1909" b="1"/>
            </a:lvl1pPr>
            <a:lvl2pPr marL="363726" indent="0">
              <a:buNone/>
              <a:defRPr sz="1592" b="1"/>
            </a:lvl2pPr>
            <a:lvl3pPr marL="727453" indent="0">
              <a:buNone/>
              <a:defRPr sz="1432" b="1"/>
            </a:lvl3pPr>
            <a:lvl4pPr marL="1091179" indent="0">
              <a:buNone/>
              <a:defRPr sz="1273" b="1"/>
            </a:lvl4pPr>
            <a:lvl5pPr marL="1454905" indent="0">
              <a:buNone/>
              <a:defRPr sz="1273" b="1"/>
            </a:lvl5pPr>
            <a:lvl6pPr marL="1818632" indent="0">
              <a:buNone/>
              <a:defRPr sz="1273" b="1"/>
            </a:lvl6pPr>
            <a:lvl7pPr marL="2182357" indent="0">
              <a:buNone/>
              <a:defRPr sz="1273" b="1"/>
            </a:lvl7pPr>
            <a:lvl8pPr marL="2546083" indent="0">
              <a:buNone/>
              <a:defRPr sz="1273" b="1"/>
            </a:lvl8pPr>
            <a:lvl9pPr marL="2909809" indent="0">
              <a:buNone/>
              <a:defRPr sz="127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DF2D3B7-4075-4B88-97BD-872DDCFEC4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280" y="2760663"/>
            <a:ext cx="4523751" cy="40624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A1FC8AF-1A3D-41EB-BBE0-E2CBCE801A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2843" y="1852613"/>
            <a:ext cx="4545221" cy="908050"/>
          </a:xfrm>
        </p:spPr>
        <p:txBody>
          <a:bodyPr anchor="b"/>
          <a:lstStyle>
            <a:lvl1pPr marL="0" indent="0">
              <a:buNone/>
              <a:defRPr sz="1909" b="1"/>
            </a:lvl1pPr>
            <a:lvl2pPr marL="363726" indent="0">
              <a:buNone/>
              <a:defRPr sz="1592" b="1"/>
            </a:lvl2pPr>
            <a:lvl3pPr marL="727453" indent="0">
              <a:buNone/>
              <a:defRPr sz="1432" b="1"/>
            </a:lvl3pPr>
            <a:lvl4pPr marL="1091179" indent="0">
              <a:buNone/>
              <a:defRPr sz="1273" b="1"/>
            </a:lvl4pPr>
            <a:lvl5pPr marL="1454905" indent="0">
              <a:buNone/>
              <a:defRPr sz="1273" b="1"/>
            </a:lvl5pPr>
            <a:lvl6pPr marL="1818632" indent="0">
              <a:buNone/>
              <a:defRPr sz="1273" b="1"/>
            </a:lvl6pPr>
            <a:lvl7pPr marL="2182357" indent="0">
              <a:buNone/>
              <a:defRPr sz="1273" b="1"/>
            </a:lvl7pPr>
            <a:lvl8pPr marL="2546083" indent="0">
              <a:buNone/>
              <a:defRPr sz="1273" b="1"/>
            </a:lvl8pPr>
            <a:lvl9pPr marL="2909809" indent="0">
              <a:buNone/>
              <a:defRPr sz="127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87BDBB9F-F33B-49F4-9FCC-A3F51CFB4E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2843" y="2760663"/>
            <a:ext cx="4545221" cy="40624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E8F212F-852C-4CA8-97FF-47330A8D1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D779192-3FED-4AD3-BC75-B5EB6D33E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F1DEA11-8B92-4F76-AC1C-4349AAD21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33143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BEC1B2-33FA-4CDE-8D4A-F3D69DB82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5323B29-55DA-4761-8A5C-D3415D3F3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EC4F60-9B70-45B9-AED4-A755FD1BB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1FE64F2-EAFB-494A-ACB1-9536EEF4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5679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CCA3AAC-5961-4F87-865C-1C30483C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71C8D3E-09A9-418F-B46A-951A320A3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68DAB4-FF49-4A7A-A10C-B4975E814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6969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10A772-712C-4487-B000-E8502A4FB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9" y="503238"/>
            <a:ext cx="3449013" cy="1765300"/>
          </a:xfrm>
        </p:spPr>
        <p:txBody>
          <a:bodyPr anchor="b"/>
          <a:lstStyle>
            <a:lvl1pPr>
              <a:defRPr sz="2546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4A05FB-CDCF-4CFA-AD13-7DAC5B023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5223" y="1089025"/>
            <a:ext cx="5412841" cy="5372100"/>
          </a:xfrm>
        </p:spPr>
        <p:txBody>
          <a:bodyPr/>
          <a:lstStyle>
            <a:lvl1pPr>
              <a:defRPr sz="2546"/>
            </a:lvl1pPr>
            <a:lvl2pPr>
              <a:defRPr sz="2227"/>
            </a:lvl2pPr>
            <a:lvl3pPr>
              <a:defRPr sz="1909"/>
            </a:lvl3pPr>
            <a:lvl4pPr>
              <a:defRPr sz="1592"/>
            </a:lvl4pPr>
            <a:lvl5pPr>
              <a:defRPr sz="1592"/>
            </a:lvl5pPr>
            <a:lvl6pPr>
              <a:defRPr sz="1592"/>
            </a:lvl6pPr>
            <a:lvl7pPr>
              <a:defRPr sz="1592"/>
            </a:lvl7pPr>
            <a:lvl8pPr>
              <a:defRPr sz="1592"/>
            </a:lvl8pPr>
            <a:lvl9pPr>
              <a:defRPr sz="1592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220EE08-2BEF-46A2-B1D0-78A4CDDEDD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79" y="2268543"/>
            <a:ext cx="3449013" cy="4200525"/>
          </a:xfrm>
        </p:spPr>
        <p:txBody>
          <a:bodyPr/>
          <a:lstStyle>
            <a:lvl1pPr marL="0" indent="0">
              <a:buNone/>
              <a:defRPr sz="1273"/>
            </a:lvl1pPr>
            <a:lvl2pPr marL="363726" indent="0">
              <a:buNone/>
              <a:defRPr sz="1114"/>
            </a:lvl2pPr>
            <a:lvl3pPr marL="727453" indent="0">
              <a:buNone/>
              <a:defRPr sz="955"/>
            </a:lvl3pPr>
            <a:lvl4pPr marL="1091179" indent="0">
              <a:buNone/>
              <a:defRPr sz="796"/>
            </a:lvl4pPr>
            <a:lvl5pPr marL="1454905" indent="0">
              <a:buNone/>
              <a:defRPr sz="796"/>
            </a:lvl5pPr>
            <a:lvl6pPr marL="1818632" indent="0">
              <a:buNone/>
              <a:defRPr sz="796"/>
            </a:lvl6pPr>
            <a:lvl7pPr marL="2182357" indent="0">
              <a:buNone/>
              <a:defRPr sz="796"/>
            </a:lvl7pPr>
            <a:lvl8pPr marL="2546083" indent="0">
              <a:buNone/>
              <a:defRPr sz="796"/>
            </a:lvl8pPr>
            <a:lvl9pPr marL="2909809" indent="0">
              <a:buNone/>
              <a:defRPr sz="796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BD69751-CA9D-4832-A586-C2169A970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6AD51DE-1BFF-430B-8213-B85C57AF9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2926B07-2857-447B-8B33-D6E58F2EE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09978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EC4BBB-CA21-42C9-AA27-F5065C986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79" y="503238"/>
            <a:ext cx="3449013" cy="1765300"/>
          </a:xfrm>
        </p:spPr>
        <p:txBody>
          <a:bodyPr anchor="b"/>
          <a:lstStyle>
            <a:lvl1pPr>
              <a:defRPr sz="2546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700BFA1-74AD-4B3F-A42B-0DB3A57208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5223" y="1089025"/>
            <a:ext cx="5412841" cy="5372100"/>
          </a:xfrm>
        </p:spPr>
        <p:txBody>
          <a:bodyPr/>
          <a:lstStyle>
            <a:lvl1pPr marL="0" indent="0">
              <a:buNone/>
              <a:defRPr sz="2546"/>
            </a:lvl1pPr>
            <a:lvl2pPr marL="363726" indent="0">
              <a:buNone/>
              <a:defRPr sz="2227"/>
            </a:lvl2pPr>
            <a:lvl3pPr marL="727453" indent="0">
              <a:buNone/>
              <a:defRPr sz="1909"/>
            </a:lvl3pPr>
            <a:lvl4pPr marL="1091179" indent="0">
              <a:buNone/>
              <a:defRPr sz="1592"/>
            </a:lvl4pPr>
            <a:lvl5pPr marL="1454905" indent="0">
              <a:buNone/>
              <a:defRPr sz="1592"/>
            </a:lvl5pPr>
            <a:lvl6pPr marL="1818632" indent="0">
              <a:buNone/>
              <a:defRPr sz="1592"/>
            </a:lvl6pPr>
            <a:lvl7pPr marL="2182357" indent="0">
              <a:buNone/>
              <a:defRPr sz="1592"/>
            </a:lvl7pPr>
            <a:lvl8pPr marL="2546083" indent="0">
              <a:buNone/>
              <a:defRPr sz="1592"/>
            </a:lvl8pPr>
            <a:lvl9pPr marL="2909809" indent="0">
              <a:buNone/>
              <a:defRPr sz="1592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D8375A8-AF06-4734-AA8A-443C411C1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79" y="2268543"/>
            <a:ext cx="3449013" cy="4200525"/>
          </a:xfrm>
        </p:spPr>
        <p:txBody>
          <a:bodyPr/>
          <a:lstStyle>
            <a:lvl1pPr marL="0" indent="0">
              <a:buNone/>
              <a:defRPr sz="1273"/>
            </a:lvl1pPr>
            <a:lvl2pPr marL="363726" indent="0">
              <a:buNone/>
              <a:defRPr sz="1114"/>
            </a:lvl2pPr>
            <a:lvl3pPr marL="727453" indent="0">
              <a:buNone/>
              <a:defRPr sz="955"/>
            </a:lvl3pPr>
            <a:lvl4pPr marL="1091179" indent="0">
              <a:buNone/>
              <a:defRPr sz="796"/>
            </a:lvl4pPr>
            <a:lvl5pPr marL="1454905" indent="0">
              <a:buNone/>
              <a:defRPr sz="796"/>
            </a:lvl5pPr>
            <a:lvl6pPr marL="1818632" indent="0">
              <a:buNone/>
              <a:defRPr sz="796"/>
            </a:lvl6pPr>
            <a:lvl7pPr marL="2182357" indent="0">
              <a:buNone/>
              <a:defRPr sz="796"/>
            </a:lvl7pPr>
            <a:lvl8pPr marL="2546083" indent="0">
              <a:buNone/>
              <a:defRPr sz="796"/>
            </a:lvl8pPr>
            <a:lvl9pPr marL="2909809" indent="0">
              <a:buNone/>
              <a:defRPr sz="796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B4A4B65-8B81-416C-ABDB-08F7338C6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8F3D619-C77B-4B68-B896-2A326B85F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DE38010-0DE1-480A-95EA-C1C95CF2F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47581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00985D-15E6-404A-B8D3-756233705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2BDBE4E-F886-4C0B-A1CE-D2B5C445EE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3864C6-B307-4ABF-B043-F5082AFEA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63FC0B-E6FC-4026-8E42-2CC2A8BCD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110C52-F0D2-41CB-A38B-C8298F8FA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44351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E50EFA4-2B01-41CA-9532-5D59CFE9CA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51985" y="403230"/>
            <a:ext cx="2304814" cy="6405563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688DE7C-0A93-4488-9BB3-357B4DCC0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5016" y="403230"/>
            <a:ext cx="6795730" cy="640556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F81516-EF73-4807-BDF6-330947AFC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10515C-B4E9-460E-BDBE-C901FD8F7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398449-EE1F-4D65-9B0C-98A0A12E6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729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">
            <a:extLst>
              <a:ext uri="{FF2B5EF4-FFF2-40B4-BE49-F238E27FC236}">
                <a16:creationId xmlns:a16="http://schemas.microsoft.com/office/drawing/2014/main" id="{BC00ED17-4513-49CF-A336-95EC5D8A5C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5062" y="402489"/>
            <a:ext cx="9221689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830" b="0" kern="0" baseline="0">
                <a:latin typeface="Yu Gothic" panose="020B0400000000000000" pitchFamily="34" charset="-128"/>
                <a:ea typeface="Yu Gothic" panose="020B0400000000000000" pitchFamily="34" charset="-128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433C7DBE-3BE3-4017-886C-8105DBC842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5065" y="1752952"/>
            <a:ext cx="2916819" cy="474021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55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Description paragraphe…</a:t>
            </a:r>
          </a:p>
        </p:txBody>
      </p:sp>
      <p:sp>
        <p:nvSpPr>
          <p:cNvPr id="20" name="Espace réservé du texte 7">
            <a:extLst>
              <a:ext uri="{FF2B5EF4-FFF2-40B4-BE49-F238E27FC236}">
                <a16:creationId xmlns:a16="http://schemas.microsoft.com/office/drawing/2014/main" id="{28ECAD57-AE19-4BBD-A9B9-DE84D239408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5065" y="1342690"/>
            <a:ext cx="2916819" cy="410262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b">
            <a:normAutofit/>
          </a:bodyPr>
          <a:lstStyle>
            <a:lvl1pPr marL="0" indent="0">
              <a:buNone/>
              <a:defRPr sz="1432">
                <a:solidFill>
                  <a:schemeClr val="accent2"/>
                </a:solidFill>
                <a:latin typeface="Yu Gothic Light" panose="020B0300000000000000" pitchFamily="34" charset="-128"/>
                <a:ea typeface="Yu Gothic Light" panose="020B0300000000000000" pitchFamily="34" charset="-128"/>
              </a:defRPr>
            </a:lvl1pPr>
          </a:lstStyle>
          <a:p>
            <a:pPr lvl="0"/>
            <a:r>
              <a:rPr lang="fr-FR" dirty="0"/>
              <a:t>SUBTITLE</a:t>
            </a:r>
          </a:p>
        </p:txBody>
      </p:sp>
      <p:sp>
        <p:nvSpPr>
          <p:cNvPr id="12" name="Espace réservé du numéro de diapositive 4">
            <a:extLst>
              <a:ext uri="{FF2B5EF4-FFF2-40B4-BE49-F238E27FC236}">
                <a16:creationId xmlns:a16="http://schemas.microsoft.com/office/drawing/2014/main" id="{F2DE5F64-D342-4B41-BDC2-DA8C1D6BC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87639" y="7006705"/>
            <a:ext cx="2405658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/>
          <a:lstStyle>
            <a:lvl1pPr>
              <a:defRPr sz="768">
                <a:solidFill>
                  <a:srgbClr val="17ADB3"/>
                </a:solidFill>
                <a:latin typeface="Yu Gothic Light" panose="020B0300000000000000" pitchFamily="34" charset="-128"/>
                <a:ea typeface="Yu Gothic Light" panose="020B0300000000000000" pitchFamily="34" charset="-128"/>
              </a:defRPr>
            </a:lvl1pPr>
          </a:lstStyle>
          <a:p>
            <a:fld id="{D796DE87-8E83-4AD1-A723-5BBD810E7F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2C3D6365-33B4-4EB2-8287-91855418F0A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39933" y="1751604"/>
            <a:ext cx="2916819" cy="474021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55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Description paragraphe…</a:t>
            </a:r>
          </a:p>
        </p:txBody>
      </p:sp>
      <p:sp>
        <p:nvSpPr>
          <p:cNvPr id="22" name="Espace réservé du texte 7">
            <a:extLst>
              <a:ext uri="{FF2B5EF4-FFF2-40B4-BE49-F238E27FC236}">
                <a16:creationId xmlns:a16="http://schemas.microsoft.com/office/drawing/2014/main" id="{5B2F3D10-40C9-4D06-A07B-B1B2506321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39933" y="1341338"/>
            <a:ext cx="2916819" cy="410262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b">
            <a:normAutofit/>
          </a:bodyPr>
          <a:lstStyle>
            <a:lvl1pPr marL="0" indent="0">
              <a:buNone/>
              <a:defRPr sz="1432">
                <a:solidFill>
                  <a:schemeClr val="accent2"/>
                </a:solidFill>
                <a:latin typeface="Yu Gothic Light" panose="020B0300000000000000" pitchFamily="34" charset="-128"/>
                <a:ea typeface="Yu Gothic Light" panose="020B0300000000000000" pitchFamily="34" charset="-128"/>
              </a:defRPr>
            </a:lvl1pPr>
          </a:lstStyle>
          <a:p>
            <a:pPr lvl="0"/>
            <a:r>
              <a:rPr lang="fr-FR" dirty="0"/>
              <a:t>SUBTITLE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BBE276B-8162-4513-998C-9F87EF7D1EE8}"/>
              </a:ext>
            </a:extLst>
          </p:cNvPr>
          <p:cNvSpPr txBox="1"/>
          <p:nvPr userDrawn="1"/>
        </p:nvSpPr>
        <p:spPr>
          <a:xfrm>
            <a:off x="-89011" y="7091383"/>
            <a:ext cx="9969386" cy="2576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000" b="1" baseline="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 DE CONCEPTION REALISATION REHABILITATION POUR LA REBAILITATION DU BATIMENT IUT ET CREATION DE DEUX EXTENSIONS - CAMPUS SAINT-LO (50) </a:t>
            </a:r>
            <a:endParaRPr lang="fr-FR" sz="10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259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+ sous-titre + paragraphe + ph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">
            <a:extLst>
              <a:ext uri="{FF2B5EF4-FFF2-40B4-BE49-F238E27FC236}">
                <a16:creationId xmlns:a16="http://schemas.microsoft.com/office/drawing/2014/main" id="{BC00ED17-4513-49CF-A336-95EC5D8A5C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5062" y="402489"/>
            <a:ext cx="9221689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anchor="ctr">
            <a:noAutofit/>
          </a:bodyPr>
          <a:lstStyle>
            <a:lvl1pPr algn="ctr">
              <a:lnSpc>
                <a:spcPct val="100000"/>
              </a:lnSpc>
              <a:defRPr sz="1830" b="0" kern="0" baseline="0">
                <a:latin typeface="Yu Gothic" panose="020B0400000000000000" pitchFamily="34" charset="-128"/>
                <a:ea typeface="Yu Gothic" panose="020B0400000000000000" pitchFamily="34" charset="-128"/>
              </a:defRPr>
            </a:lvl1pPr>
          </a:lstStyle>
          <a:p>
            <a:r>
              <a:rPr lang="fr-FR" dirty="0"/>
              <a:t>TITLE</a:t>
            </a:r>
          </a:p>
        </p:txBody>
      </p:sp>
      <p:sp>
        <p:nvSpPr>
          <p:cNvPr id="19" name="Espace réservé du texte 7">
            <a:extLst>
              <a:ext uri="{FF2B5EF4-FFF2-40B4-BE49-F238E27FC236}">
                <a16:creationId xmlns:a16="http://schemas.microsoft.com/office/drawing/2014/main" id="{433C7DBE-3BE3-4017-886C-8105DBC842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399616" y="1591789"/>
            <a:ext cx="7892578" cy="1190500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955">
                <a:latin typeface="Arial" panose="020B0604020202020204" pitchFamily="34" charset="0"/>
                <a:ea typeface="Roboto Light" panose="02000000000000000000" pitchFamily="2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Description paragraphe…</a:t>
            </a:r>
          </a:p>
        </p:txBody>
      </p:sp>
      <p:sp>
        <p:nvSpPr>
          <p:cNvPr id="20" name="Espace réservé du texte 7">
            <a:extLst>
              <a:ext uri="{FF2B5EF4-FFF2-40B4-BE49-F238E27FC236}">
                <a16:creationId xmlns:a16="http://schemas.microsoft.com/office/drawing/2014/main" id="{28ECAD57-AE19-4BBD-A9B9-DE84D239408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99616" y="1181532"/>
            <a:ext cx="7892578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b">
            <a:normAutofit/>
          </a:bodyPr>
          <a:lstStyle>
            <a:lvl1pPr marL="0" indent="0">
              <a:buNone/>
              <a:defRPr sz="1432">
                <a:solidFill>
                  <a:schemeClr val="accent2"/>
                </a:solidFill>
                <a:latin typeface="Yu Gothic Light" panose="020B0300000000000000" pitchFamily="34" charset="-128"/>
                <a:ea typeface="Yu Gothic Light" panose="020B0300000000000000" pitchFamily="34" charset="-128"/>
              </a:defRPr>
            </a:lvl1pPr>
          </a:lstStyle>
          <a:p>
            <a:pPr lvl="0"/>
            <a:r>
              <a:rPr lang="fr-FR" dirty="0"/>
              <a:t>SUBTITLE</a:t>
            </a:r>
          </a:p>
        </p:txBody>
      </p:sp>
      <p:sp>
        <p:nvSpPr>
          <p:cNvPr id="12" name="Espace réservé du numéro de diapositive 4">
            <a:extLst>
              <a:ext uri="{FF2B5EF4-FFF2-40B4-BE49-F238E27FC236}">
                <a16:creationId xmlns:a16="http://schemas.microsoft.com/office/drawing/2014/main" id="{9C5DDE5F-2EC0-496C-9530-6DED78160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87639" y="7006705"/>
            <a:ext cx="2405658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/>
          <a:lstStyle>
            <a:lvl1pPr>
              <a:defRPr sz="768">
                <a:solidFill>
                  <a:srgbClr val="17ADB3"/>
                </a:solidFill>
                <a:latin typeface="Yu Gothic Light" panose="020B0300000000000000" pitchFamily="34" charset="-128"/>
                <a:ea typeface="Yu Gothic Light" panose="020B0300000000000000" pitchFamily="34" charset="-128"/>
              </a:defRPr>
            </a:lvl1pPr>
          </a:lstStyle>
          <a:p>
            <a:fld id="{D796DE87-8E83-4AD1-A723-5BBD810E7F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701EEB7-19B0-4838-ABD5-D954F5E17665}"/>
              </a:ext>
            </a:extLst>
          </p:cNvPr>
          <p:cNvSpPr/>
          <p:nvPr userDrawn="1"/>
        </p:nvSpPr>
        <p:spPr>
          <a:xfrm>
            <a:off x="1399616" y="3143250"/>
            <a:ext cx="7892578" cy="2860286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6C7846D6-8AB4-4B72-906B-4859C3B53E9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399615" y="6043388"/>
            <a:ext cx="7892578" cy="334765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lang="fr-FR" sz="716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Description paragraphe…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E32660B-3235-4F73-851C-4FC4207ED25C}"/>
              </a:ext>
            </a:extLst>
          </p:cNvPr>
          <p:cNvSpPr txBox="1"/>
          <p:nvPr userDrawn="1"/>
        </p:nvSpPr>
        <p:spPr>
          <a:xfrm>
            <a:off x="-89011" y="7091383"/>
            <a:ext cx="9969386" cy="2576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000" b="1" baseline="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 DE CONCEPTION REALISATION REHABILITATION POUR LA REBAILITATION DU BATIMENT IUT ET CREATION DE DEUX EXTENSIONS - CAMPUS SAINT-LO (50) </a:t>
            </a:r>
            <a:endParaRPr lang="fr-FR" sz="10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91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4">
            <a:extLst>
              <a:ext uri="{FF2B5EF4-FFF2-40B4-BE49-F238E27FC236}">
                <a16:creationId xmlns:a16="http://schemas.microsoft.com/office/drawing/2014/main" id="{71994B60-28F4-4B00-87D6-C9E6D5725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87639" y="7006705"/>
            <a:ext cx="2405658" cy="396833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/>
          <a:lstStyle>
            <a:lvl1pPr>
              <a:defRPr sz="768">
                <a:solidFill>
                  <a:schemeClr val="tx1"/>
                </a:solidFill>
                <a:latin typeface="Yu Gothic Light" panose="020B0300000000000000" pitchFamily="34" charset="-128"/>
                <a:ea typeface="Yu Gothic Light" panose="020B0300000000000000" pitchFamily="34" charset="-128"/>
              </a:defRPr>
            </a:lvl1pPr>
          </a:lstStyle>
          <a:p>
            <a:fld id="{D796DE87-8E83-4AD1-A723-5BBD810E7F3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61CBF8C-EA4C-413E-B90E-0A0AFDCBEE95}"/>
              </a:ext>
            </a:extLst>
          </p:cNvPr>
          <p:cNvSpPr txBox="1"/>
          <p:nvPr userDrawn="1"/>
        </p:nvSpPr>
        <p:spPr>
          <a:xfrm>
            <a:off x="677818" y="4751636"/>
            <a:ext cx="1763760" cy="386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909" dirty="0">
                <a:latin typeface="Yu Gothic Light" panose="020B0300000000000000" pitchFamily="34" charset="-128"/>
                <a:ea typeface="Yu Gothic Light" panose="020B0300000000000000" pitchFamily="34" charset="-128"/>
                <a:cs typeface="Arial" panose="020B0604020202020204" pitchFamily="34" charset="0"/>
              </a:rPr>
              <a:t>CONTACT</a:t>
            </a:r>
          </a:p>
        </p:txBody>
      </p:sp>
      <p:sp>
        <p:nvSpPr>
          <p:cNvPr id="13" name="Espace réservé du texte 7">
            <a:extLst>
              <a:ext uri="{FF2B5EF4-FFF2-40B4-BE49-F238E27FC236}">
                <a16:creationId xmlns:a16="http://schemas.microsoft.com/office/drawing/2014/main" id="{6DDB0DAE-1E31-497F-A034-2EF0F2CD31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6184" y="939863"/>
            <a:ext cx="3791055" cy="314501"/>
          </a:xfr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0" marR="0" indent="0" algn="l" defTabSz="63797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73" b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MESSAGE DE REMERCIEMENT</a:t>
            </a:r>
          </a:p>
        </p:txBody>
      </p:sp>
      <p:grpSp>
        <p:nvGrpSpPr>
          <p:cNvPr id="21" name="Graphique 16" descr="Vibration du téléphone">
            <a:extLst>
              <a:ext uri="{FF2B5EF4-FFF2-40B4-BE49-F238E27FC236}">
                <a16:creationId xmlns:a16="http://schemas.microsoft.com/office/drawing/2014/main" id="{27F2011C-909D-4FB7-A894-5E9C8067BC8E}"/>
              </a:ext>
            </a:extLst>
          </p:cNvPr>
          <p:cNvGrpSpPr/>
          <p:nvPr/>
        </p:nvGrpSpPr>
        <p:grpSpPr>
          <a:xfrm>
            <a:off x="821610" y="5528488"/>
            <a:ext cx="212715" cy="245240"/>
            <a:chOff x="821610" y="5554558"/>
            <a:chExt cx="245240" cy="245240"/>
          </a:xfrm>
          <a:solidFill>
            <a:schemeClr val="tx2"/>
          </a:solidFill>
        </p:grpSpPr>
        <p:sp>
          <p:nvSpPr>
            <p:cNvPr id="22" name="Forme libre : forme 21">
              <a:extLst>
                <a:ext uri="{FF2B5EF4-FFF2-40B4-BE49-F238E27FC236}">
                  <a16:creationId xmlns:a16="http://schemas.microsoft.com/office/drawing/2014/main" id="{AE1264AD-E912-4FE3-BFD8-95D4A5B268E8}"/>
                </a:ext>
              </a:extLst>
            </p:cNvPr>
            <p:cNvSpPr/>
            <p:nvPr/>
          </p:nvSpPr>
          <p:spPr>
            <a:xfrm>
              <a:off x="852675" y="5559566"/>
              <a:ext cx="183004" cy="234967"/>
            </a:xfrm>
            <a:custGeom>
              <a:avLst/>
              <a:gdLst>
                <a:gd name="connsiteX0" fmla="*/ 102029 w 183004"/>
                <a:gd name="connsiteY0" fmla="*/ 204723 h 234967"/>
                <a:gd name="connsiteX1" fmla="*/ 22581 w 183004"/>
                <a:gd name="connsiteY1" fmla="*/ 171769 h 234967"/>
                <a:gd name="connsiteX2" fmla="*/ 80825 w 183004"/>
                <a:gd name="connsiteY2" fmla="*/ 30500 h 234967"/>
                <a:gd name="connsiteX3" fmla="*/ 160528 w 183004"/>
                <a:gd name="connsiteY3" fmla="*/ 63454 h 234967"/>
                <a:gd name="connsiteX4" fmla="*/ 102029 w 183004"/>
                <a:gd name="connsiteY4" fmla="*/ 204723 h 234967"/>
                <a:gd name="connsiteX5" fmla="*/ 119144 w 183004"/>
                <a:gd name="connsiteY5" fmla="*/ 25646 h 234967"/>
                <a:gd name="connsiteX6" fmla="*/ 136771 w 183004"/>
                <a:gd name="connsiteY6" fmla="*/ 33055 h 234967"/>
                <a:gd name="connsiteX7" fmla="*/ 139325 w 183004"/>
                <a:gd name="connsiteY7" fmla="*/ 39186 h 234967"/>
                <a:gd name="connsiteX8" fmla="*/ 133194 w 183004"/>
                <a:gd name="connsiteY8" fmla="*/ 41740 h 234967"/>
                <a:gd name="connsiteX9" fmla="*/ 115568 w 183004"/>
                <a:gd name="connsiteY9" fmla="*/ 34332 h 234967"/>
                <a:gd name="connsiteX10" fmla="*/ 113013 w 183004"/>
                <a:gd name="connsiteY10" fmla="*/ 28201 h 234967"/>
                <a:gd name="connsiteX11" fmla="*/ 119144 w 183004"/>
                <a:gd name="connsiteY11" fmla="*/ 25646 h 234967"/>
                <a:gd name="connsiteX12" fmla="*/ 180199 w 183004"/>
                <a:gd name="connsiteY12" fmla="*/ 40463 h 234967"/>
                <a:gd name="connsiteX13" fmla="*/ 83125 w 183004"/>
                <a:gd name="connsiteY13" fmla="*/ 356 h 234967"/>
                <a:gd name="connsiteX14" fmla="*/ 76994 w 183004"/>
                <a:gd name="connsiteY14" fmla="*/ 2911 h 234967"/>
                <a:gd name="connsiteX15" fmla="*/ 356 w 183004"/>
                <a:gd name="connsiteY15" fmla="*/ 188373 h 234967"/>
                <a:gd name="connsiteX16" fmla="*/ 2911 w 183004"/>
                <a:gd name="connsiteY16" fmla="*/ 194504 h 234967"/>
                <a:gd name="connsiteX17" fmla="*/ 99985 w 183004"/>
                <a:gd name="connsiteY17" fmla="*/ 234611 h 234967"/>
                <a:gd name="connsiteX18" fmla="*/ 106116 w 183004"/>
                <a:gd name="connsiteY18" fmla="*/ 232057 h 234967"/>
                <a:gd name="connsiteX19" fmla="*/ 182498 w 183004"/>
                <a:gd name="connsiteY19" fmla="*/ 46594 h 234967"/>
                <a:gd name="connsiteX20" fmla="*/ 180199 w 183004"/>
                <a:gd name="connsiteY20" fmla="*/ 40463 h 234967"/>
                <a:gd name="connsiteX21" fmla="*/ 180199 w 183004"/>
                <a:gd name="connsiteY21" fmla="*/ 40463 h 2349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83004" h="234967">
                  <a:moveTo>
                    <a:pt x="102029" y="204723"/>
                  </a:moveTo>
                  <a:lnTo>
                    <a:pt x="22581" y="171769"/>
                  </a:lnTo>
                  <a:lnTo>
                    <a:pt x="80825" y="30500"/>
                  </a:lnTo>
                  <a:lnTo>
                    <a:pt x="160528" y="63454"/>
                  </a:lnTo>
                  <a:lnTo>
                    <a:pt x="102029" y="204723"/>
                  </a:lnTo>
                  <a:close/>
                  <a:moveTo>
                    <a:pt x="119144" y="25646"/>
                  </a:moveTo>
                  <a:lnTo>
                    <a:pt x="136771" y="33055"/>
                  </a:lnTo>
                  <a:cubicBezTo>
                    <a:pt x="139325" y="34077"/>
                    <a:pt x="140347" y="36887"/>
                    <a:pt x="139325" y="39186"/>
                  </a:cubicBezTo>
                  <a:cubicBezTo>
                    <a:pt x="138304" y="41740"/>
                    <a:pt x="135494" y="42762"/>
                    <a:pt x="133194" y="41740"/>
                  </a:cubicBezTo>
                  <a:lnTo>
                    <a:pt x="115568" y="34332"/>
                  </a:lnTo>
                  <a:cubicBezTo>
                    <a:pt x="113013" y="33310"/>
                    <a:pt x="111991" y="30500"/>
                    <a:pt x="113013" y="28201"/>
                  </a:cubicBezTo>
                  <a:cubicBezTo>
                    <a:pt x="113780" y="25902"/>
                    <a:pt x="116590" y="24625"/>
                    <a:pt x="119144" y="25646"/>
                  </a:cubicBezTo>
                  <a:close/>
                  <a:moveTo>
                    <a:pt x="180199" y="40463"/>
                  </a:moveTo>
                  <a:lnTo>
                    <a:pt x="83125" y="356"/>
                  </a:lnTo>
                  <a:cubicBezTo>
                    <a:pt x="80570" y="-666"/>
                    <a:pt x="78015" y="612"/>
                    <a:pt x="76994" y="2911"/>
                  </a:cubicBezTo>
                  <a:lnTo>
                    <a:pt x="356" y="188373"/>
                  </a:lnTo>
                  <a:cubicBezTo>
                    <a:pt x="-666" y="190928"/>
                    <a:pt x="612" y="193483"/>
                    <a:pt x="2911" y="194504"/>
                  </a:cubicBezTo>
                  <a:lnTo>
                    <a:pt x="99985" y="234611"/>
                  </a:lnTo>
                  <a:cubicBezTo>
                    <a:pt x="102539" y="235633"/>
                    <a:pt x="105094" y="234356"/>
                    <a:pt x="106116" y="232057"/>
                  </a:cubicBezTo>
                  <a:lnTo>
                    <a:pt x="182498" y="46594"/>
                  </a:lnTo>
                  <a:cubicBezTo>
                    <a:pt x="183775" y="44295"/>
                    <a:pt x="182498" y="41485"/>
                    <a:pt x="180199" y="40463"/>
                  </a:cubicBezTo>
                  <a:lnTo>
                    <a:pt x="180199" y="40463"/>
                  </a:lnTo>
                  <a:close/>
                </a:path>
              </a:pathLst>
            </a:custGeom>
            <a:grpFill/>
            <a:ln w="2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432"/>
            </a:p>
          </p:txBody>
        </p:sp>
        <p:sp>
          <p:nvSpPr>
            <p:cNvPr id="23" name="Forme libre : forme 22">
              <a:extLst>
                <a:ext uri="{FF2B5EF4-FFF2-40B4-BE49-F238E27FC236}">
                  <a16:creationId xmlns:a16="http://schemas.microsoft.com/office/drawing/2014/main" id="{5CF4A8B9-3CCD-4864-A558-5DD655D42E17}"/>
                </a:ext>
              </a:extLst>
            </p:cNvPr>
            <p:cNvSpPr/>
            <p:nvPr/>
          </p:nvSpPr>
          <p:spPr>
            <a:xfrm>
              <a:off x="995577" y="5665682"/>
              <a:ext cx="44705" cy="84812"/>
            </a:xfrm>
            <a:custGeom>
              <a:avLst/>
              <a:gdLst>
                <a:gd name="connsiteX0" fmla="*/ 5876 w 44705"/>
                <a:gd name="connsiteY0" fmla="*/ 84812 h 84812"/>
                <a:gd name="connsiteX1" fmla="*/ 0 w 44705"/>
                <a:gd name="connsiteY1" fmla="*/ 76127 h 84812"/>
                <a:gd name="connsiteX2" fmla="*/ 11496 w 44705"/>
                <a:gd name="connsiteY2" fmla="*/ 68463 h 84812"/>
                <a:gd name="connsiteX3" fmla="*/ 8175 w 44705"/>
                <a:gd name="connsiteY3" fmla="*/ 51603 h 84812"/>
                <a:gd name="connsiteX4" fmla="*/ 22480 w 44705"/>
                <a:gd name="connsiteY4" fmla="*/ 41895 h 84812"/>
                <a:gd name="connsiteX5" fmla="*/ 19159 w 44705"/>
                <a:gd name="connsiteY5" fmla="*/ 25035 h 84812"/>
                <a:gd name="connsiteX6" fmla="*/ 33465 w 44705"/>
                <a:gd name="connsiteY6" fmla="*/ 15583 h 84812"/>
                <a:gd name="connsiteX7" fmla="*/ 30655 w 44705"/>
                <a:gd name="connsiteY7" fmla="*/ 2044 h 84812"/>
                <a:gd name="connsiteX8" fmla="*/ 40618 w 44705"/>
                <a:gd name="connsiteY8" fmla="*/ 0 h 84812"/>
                <a:gd name="connsiteX9" fmla="*/ 44705 w 44705"/>
                <a:gd name="connsiteY9" fmla="*/ 20181 h 84812"/>
                <a:gd name="connsiteX10" fmla="*/ 30400 w 44705"/>
                <a:gd name="connsiteY10" fmla="*/ 29889 h 84812"/>
                <a:gd name="connsiteX11" fmla="*/ 33721 w 44705"/>
                <a:gd name="connsiteY11" fmla="*/ 46749 h 84812"/>
                <a:gd name="connsiteX12" fmla="*/ 19415 w 44705"/>
                <a:gd name="connsiteY12" fmla="*/ 56201 h 84812"/>
                <a:gd name="connsiteX13" fmla="*/ 22991 w 44705"/>
                <a:gd name="connsiteY13" fmla="*/ 73317 h 8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705" h="84812">
                  <a:moveTo>
                    <a:pt x="5876" y="84812"/>
                  </a:moveTo>
                  <a:lnTo>
                    <a:pt x="0" y="76127"/>
                  </a:lnTo>
                  <a:lnTo>
                    <a:pt x="11496" y="68463"/>
                  </a:lnTo>
                  <a:lnTo>
                    <a:pt x="8175" y="51603"/>
                  </a:lnTo>
                  <a:lnTo>
                    <a:pt x="22480" y="41895"/>
                  </a:lnTo>
                  <a:lnTo>
                    <a:pt x="19159" y="25035"/>
                  </a:lnTo>
                  <a:lnTo>
                    <a:pt x="33465" y="15583"/>
                  </a:lnTo>
                  <a:lnTo>
                    <a:pt x="30655" y="2044"/>
                  </a:lnTo>
                  <a:lnTo>
                    <a:pt x="40618" y="0"/>
                  </a:lnTo>
                  <a:lnTo>
                    <a:pt x="44705" y="20181"/>
                  </a:lnTo>
                  <a:lnTo>
                    <a:pt x="30400" y="29889"/>
                  </a:lnTo>
                  <a:lnTo>
                    <a:pt x="33721" y="46749"/>
                  </a:lnTo>
                  <a:lnTo>
                    <a:pt x="19415" y="56201"/>
                  </a:lnTo>
                  <a:lnTo>
                    <a:pt x="22991" y="73317"/>
                  </a:lnTo>
                  <a:close/>
                </a:path>
              </a:pathLst>
            </a:custGeom>
            <a:grpFill/>
            <a:ln w="2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432"/>
            </a:p>
          </p:txBody>
        </p:sp>
        <p:sp>
          <p:nvSpPr>
            <p:cNvPr id="24" name="Forme libre : forme 23">
              <a:extLst>
                <a:ext uri="{FF2B5EF4-FFF2-40B4-BE49-F238E27FC236}">
                  <a16:creationId xmlns:a16="http://schemas.microsoft.com/office/drawing/2014/main" id="{A6E913C4-6D9D-4F9B-BF6A-5DA525ACE349}"/>
                </a:ext>
              </a:extLst>
            </p:cNvPr>
            <p:cNvSpPr/>
            <p:nvPr/>
          </p:nvSpPr>
          <p:spPr>
            <a:xfrm>
              <a:off x="848177" y="5604116"/>
              <a:ext cx="44705" cy="84812"/>
            </a:xfrm>
            <a:custGeom>
              <a:avLst/>
              <a:gdLst>
                <a:gd name="connsiteX0" fmla="*/ 3832 w 44705"/>
                <a:gd name="connsiteY0" fmla="*/ 84812 h 84812"/>
                <a:gd name="connsiteX1" fmla="*/ 0 w 44705"/>
                <a:gd name="connsiteY1" fmla="*/ 64375 h 84812"/>
                <a:gd name="connsiteX2" fmla="*/ 14306 w 44705"/>
                <a:gd name="connsiteY2" fmla="*/ 54924 h 84812"/>
                <a:gd name="connsiteX3" fmla="*/ 10729 w 44705"/>
                <a:gd name="connsiteY3" fmla="*/ 38063 h 84812"/>
                <a:gd name="connsiteX4" fmla="*/ 25035 w 44705"/>
                <a:gd name="connsiteY4" fmla="*/ 28356 h 84812"/>
                <a:gd name="connsiteX5" fmla="*/ 21714 w 44705"/>
                <a:gd name="connsiteY5" fmla="*/ 11496 h 84812"/>
                <a:gd name="connsiteX6" fmla="*/ 38830 w 44705"/>
                <a:gd name="connsiteY6" fmla="*/ 0 h 84812"/>
                <a:gd name="connsiteX7" fmla="*/ 44705 w 44705"/>
                <a:gd name="connsiteY7" fmla="*/ 8430 h 84812"/>
                <a:gd name="connsiteX8" fmla="*/ 33210 w 44705"/>
                <a:gd name="connsiteY8" fmla="*/ 16094 h 84812"/>
                <a:gd name="connsiteX9" fmla="*/ 36531 w 44705"/>
                <a:gd name="connsiteY9" fmla="*/ 32954 h 84812"/>
                <a:gd name="connsiteX10" fmla="*/ 22225 w 44705"/>
                <a:gd name="connsiteY10" fmla="*/ 42662 h 84812"/>
                <a:gd name="connsiteX11" fmla="*/ 25546 w 44705"/>
                <a:gd name="connsiteY11" fmla="*/ 59522 h 84812"/>
                <a:gd name="connsiteX12" fmla="*/ 11240 w 44705"/>
                <a:gd name="connsiteY12" fmla="*/ 69229 h 84812"/>
                <a:gd name="connsiteX13" fmla="*/ 14050 w 44705"/>
                <a:gd name="connsiteY13" fmla="*/ 82769 h 8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4705" h="84812">
                  <a:moveTo>
                    <a:pt x="3832" y="84812"/>
                  </a:moveTo>
                  <a:lnTo>
                    <a:pt x="0" y="64375"/>
                  </a:lnTo>
                  <a:lnTo>
                    <a:pt x="14306" y="54924"/>
                  </a:lnTo>
                  <a:lnTo>
                    <a:pt x="10729" y="38063"/>
                  </a:lnTo>
                  <a:lnTo>
                    <a:pt x="25035" y="28356"/>
                  </a:lnTo>
                  <a:lnTo>
                    <a:pt x="21714" y="11496"/>
                  </a:lnTo>
                  <a:lnTo>
                    <a:pt x="38830" y="0"/>
                  </a:lnTo>
                  <a:lnTo>
                    <a:pt x="44705" y="8430"/>
                  </a:lnTo>
                  <a:lnTo>
                    <a:pt x="33210" y="16094"/>
                  </a:lnTo>
                  <a:lnTo>
                    <a:pt x="36531" y="32954"/>
                  </a:lnTo>
                  <a:lnTo>
                    <a:pt x="22225" y="42662"/>
                  </a:lnTo>
                  <a:lnTo>
                    <a:pt x="25546" y="59522"/>
                  </a:lnTo>
                  <a:lnTo>
                    <a:pt x="11240" y="69229"/>
                  </a:lnTo>
                  <a:lnTo>
                    <a:pt x="14050" y="82769"/>
                  </a:lnTo>
                  <a:close/>
                </a:path>
              </a:pathLst>
            </a:custGeom>
            <a:grpFill/>
            <a:ln w="248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432"/>
            </a:p>
          </p:txBody>
        </p:sp>
      </p:grpSp>
      <p:grpSp>
        <p:nvGrpSpPr>
          <p:cNvPr id="25" name="Graphique 19" descr="Adresse de courrier">
            <a:extLst>
              <a:ext uri="{FF2B5EF4-FFF2-40B4-BE49-F238E27FC236}">
                <a16:creationId xmlns:a16="http://schemas.microsoft.com/office/drawing/2014/main" id="{DEDBB4A1-EA9A-4FA2-97F9-6A17847130C5}"/>
              </a:ext>
            </a:extLst>
          </p:cNvPr>
          <p:cNvGrpSpPr/>
          <p:nvPr/>
        </p:nvGrpSpPr>
        <p:grpSpPr>
          <a:xfrm>
            <a:off x="835360" y="5907075"/>
            <a:ext cx="159150" cy="178627"/>
            <a:chOff x="835357" y="5907069"/>
            <a:chExt cx="159151" cy="178627"/>
          </a:xfrm>
          <a:solidFill>
            <a:schemeClr val="tx2"/>
          </a:solidFill>
        </p:grpSpPr>
        <p:sp>
          <p:nvSpPr>
            <p:cNvPr id="26" name="Forme libre : forme 25">
              <a:extLst>
                <a:ext uri="{FF2B5EF4-FFF2-40B4-BE49-F238E27FC236}">
                  <a16:creationId xmlns:a16="http://schemas.microsoft.com/office/drawing/2014/main" id="{84391B22-42E1-4BA2-97AA-1982F1983EC7}"/>
                </a:ext>
              </a:extLst>
            </p:cNvPr>
            <p:cNvSpPr/>
            <p:nvPr/>
          </p:nvSpPr>
          <p:spPr>
            <a:xfrm>
              <a:off x="835357" y="5907069"/>
              <a:ext cx="159151" cy="178627"/>
            </a:xfrm>
            <a:custGeom>
              <a:avLst/>
              <a:gdLst>
                <a:gd name="connsiteX0" fmla="*/ 131929 w 159151"/>
                <a:gd name="connsiteY0" fmla="*/ 44135 h 178627"/>
                <a:gd name="connsiteX1" fmla="*/ 131929 w 159151"/>
                <a:gd name="connsiteY1" fmla="*/ 23663 h 178627"/>
                <a:gd name="connsiteX2" fmla="*/ 107832 w 159151"/>
                <a:gd name="connsiteY2" fmla="*/ 23663 h 178627"/>
                <a:gd name="connsiteX3" fmla="*/ 79576 w 159151"/>
                <a:gd name="connsiteY3" fmla="*/ 0 h 178627"/>
                <a:gd name="connsiteX4" fmla="*/ 51320 w 159151"/>
                <a:gd name="connsiteY4" fmla="*/ 23663 h 178627"/>
                <a:gd name="connsiteX5" fmla="*/ 27223 w 159151"/>
                <a:gd name="connsiteY5" fmla="*/ 23663 h 178627"/>
                <a:gd name="connsiteX6" fmla="*/ 27223 w 159151"/>
                <a:gd name="connsiteY6" fmla="*/ 44135 h 178627"/>
                <a:gd name="connsiteX7" fmla="*/ 0 w 159151"/>
                <a:gd name="connsiteY7" fmla="*/ 66653 h 178627"/>
                <a:gd name="connsiteX8" fmla="*/ 0 w 159151"/>
                <a:gd name="connsiteY8" fmla="*/ 178627 h 178627"/>
                <a:gd name="connsiteX9" fmla="*/ 159152 w 159151"/>
                <a:gd name="connsiteY9" fmla="*/ 178627 h 178627"/>
                <a:gd name="connsiteX10" fmla="*/ 159152 w 159151"/>
                <a:gd name="connsiteY10" fmla="*/ 66653 h 178627"/>
                <a:gd name="connsiteX11" fmla="*/ 131929 w 159151"/>
                <a:gd name="connsiteY11" fmla="*/ 49580 h 178627"/>
                <a:gd name="connsiteX12" fmla="*/ 153950 w 159151"/>
                <a:gd name="connsiteY12" fmla="*/ 67799 h 178627"/>
                <a:gd name="connsiteX13" fmla="*/ 131929 w 159151"/>
                <a:gd name="connsiteY13" fmla="*/ 89808 h 178627"/>
                <a:gd name="connsiteX14" fmla="*/ 79576 w 159151"/>
                <a:gd name="connsiteY14" fmla="*/ 5455 h 178627"/>
                <a:gd name="connsiteX15" fmla="*/ 101309 w 159151"/>
                <a:gd name="connsiteY15" fmla="*/ 23663 h 178627"/>
                <a:gd name="connsiteX16" fmla="*/ 57843 w 159151"/>
                <a:gd name="connsiteY16" fmla="*/ 23663 h 178627"/>
                <a:gd name="connsiteX17" fmla="*/ 31412 w 159151"/>
                <a:gd name="connsiteY17" fmla="*/ 27852 h 178627"/>
                <a:gd name="connsiteX18" fmla="*/ 127740 w 159151"/>
                <a:gd name="connsiteY18" fmla="*/ 27852 h 178627"/>
                <a:gd name="connsiteX19" fmla="*/ 127740 w 159151"/>
                <a:gd name="connsiteY19" fmla="*/ 93996 h 178627"/>
                <a:gd name="connsiteX20" fmla="*/ 102502 w 159151"/>
                <a:gd name="connsiteY20" fmla="*/ 119234 h 178627"/>
                <a:gd name="connsiteX21" fmla="*/ 56641 w 159151"/>
                <a:gd name="connsiteY21" fmla="*/ 119234 h 178627"/>
                <a:gd name="connsiteX22" fmla="*/ 31412 w 159151"/>
                <a:gd name="connsiteY22" fmla="*/ 93996 h 178627"/>
                <a:gd name="connsiteX23" fmla="*/ 27223 w 159151"/>
                <a:gd name="connsiteY23" fmla="*/ 49572 h 178627"/>
                <a:gd name="connsiteX24" fmla="*/ 27223 w 159151"/>
                <a:gd name="connsiteY24" fmla="*/ 89808 h 178627"/>
                <a:gd name="connsiteX25" fmla="*/ 5202 w 159151"/>
                <a:gd name="connsiteY25" fmla="*/ 67786 h 178627"/>
                <a:gd name="connsiteX26" fmla="*/ 4224 w 159151"/>
                <a:gd name="connsiteY26" fmla="*/ 72730 h 178627"/>
                <a:gd name="connsiteX27" fmla="*/ 53580 w 159151"/>
                <a:gd name="connsiteY27" fmla="*/ 122086 h 178627"/>
                <a:gd name="connsiteX28" fmla="*/ 4224 w 159151"/>
                <a:gd name="connsiteY28" fmla="*/ 171442 h 178627"/>
                <a:gd name="connsiteX29" fmla="*/ 4194 w 159151"/>
                <a:gd name="connsiteY29" fmla="*/ 171442 h 178627"/>
                <a:gd name="connsiteX30" fmla="*/ 4188 w 159151"/>
                <a:gd name="connsiteY30" fmla="*/ 171428 h 178627"/>
                <a:gd name="connsiteX31" fmla="*/ 4188 w 159151"/>
                <a:gd name="connsiteY31" fmla="*/ 72745 h 178627"/>
                <a:gd name="connsiteX32" fmla="*/ 4209 w 159151"/>
                <a:gd name="connsiteY32" fmla="*/ 72724 h 178627"/>
                <a:gd name="connsiteX33" fmla="*/ 4224 w 159151"/>
                <a:gd name="connsiteY33" fmla="*/ 72730 h 178627"/>
                <a:gd name="connsiteX34" fmla="*/ 7200 w 159151"/>
                <a:gd name="connsiteY34" fmla="*/ 174439 h 178627"/>
                <a:gd name="connsiteX35" fmla="*/ 7179 w 159151"/>
                <a:gd name="connsiteY35" fmla="*/ 174418 h 178627"/>
                <a:gd name="connsiteX36" fmla="*/ 7185 w 159151"/>
                <a:gd name="connsiteY36" fmla="*/ 174403 h 178627"/>
                <a:gd name="connsiteX37" fmla="*/ 57366 w 159151"/>
                <a:gd name="connsiteY37" fmla="*/ 124224 h 178627"/>
                <a:gd name="connsiteX38" fmla="*/ 101786 w 159151"/>
                <a:gd name="connsiteY38" fmla="*/ 124224 h 178627"/>
                <a:gd name="connsiteX39" fmla="*/ 151967 w 159151"/>
                <a:gd name="connsiteY39" fmla="*/ 174403 h 178627"/>
                <a:gd name="connsiteX40" fmla="*/ 151967 w 159151"/>
                <a:gd name="connsiteY40" fmla="*/ 174433 h 178627"/>
                <a:gd name="connsiteX41" fmla="*/ 151952 w 159151"/>
                <a:gd name="connsiteY41" fmla="*/ 174439 h 178627"/>
                <a:gd name="connsiteX42" fmla="*/ 154928 w 159151"/>
                <a:gd name="connsiteY42" fmla="*/ 171442 h 178627"/>
                <a:gd name="connsiteX43" fmla="*/ 105572 w 159151"/>
                <a:gd name="connsiteY43" fmla="*/ 122086 h 178627"/>
                <a:gd name="connsiteX44" fmla="*/ 154928 w 159151"/>
                <a:gd name="connsiteY44" fmla="*/ 72730 h 178627"/>
                <a:gd name="connsiteX45" fmla="*/ 154958 w 159151"/>
                <a:gd name="connsiteY45" fmla="*/ 72731 h 178627"/>
                <a:gd name="connsiteX46" fmla="*/ 154964 w 159151"/>
                <a:gd name="connsiteY46" fmla="*/ 72745 h 178627"/>
                <a:gd name="connsiteX47" fmla="*/ 154964 w 159151"/>
                <a:gd name="connsiteY47" fmla="*/ 171428 h 178627"/>
                <a:gd name="connsiteX48" fmla="*/ 154943 w 159151"/>
                <a:gd name="connsiteY48" fmla="*/ 171448 h 178627"/>
                <a:gd name="connsiteX49" fmla="*/ 154928 w 159151"/>
                <a:gd name="connsiteY49" fmla="*/ 171442 h 178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59151" h="178627">
                  <a:moveTo>
                    <a:pt x="131929" y="44135"/>
                  </a:moveTo>
                  <a:lnTo>
                    <a:pt x="131929" y="23663"/>
                  </a:lnTo>
                  <a:lnTo>
                    <a:pt x="107832" y="23663"/>
                  </a:lnTo>
                  <a:lnTo>
                    <a:pt x="79576" y="0"/>
                  </a:lnTo>
                  <a:lnTo>
                    <a:pt x="51320" y="23663"/>
                  </a:lnTo>
                  <a:lnTo>
                    <a:pt x="27223" y="23663"/>
                  </a:lnTo>
                  <a:lnTo>
                    <a:pt x="27223" y="44135"/>
                  </a:lnTo>
                  <a:lnTo>
                    <a:pt x="0" y="66653"/>
                  </a:lnTo>
                  <a:lnTo>
                    <a:pt x="0" y="178627"/>
                  </a:lnTo>
                  <a:lnTo>
                    <a:pt x="159152" y="178627"/>
                  </a:lnTo>
                  <a:lnTo>
                    <a:pt x="159152" y="66653"/>
                  </a:lnTo>
                  <a:close/>
                  <a:moveTo>
                    <a:pt x="131929" y="49580"/>
                  </a:moveTo>
                  <a:lnTo>
                    <a:pt x="153950" y="67799"/>
                  </a:lnTo>
                  <a:lnTo>
                    <a:pt x="131929" y="89808"/>
                  </a:lnTo>
                  <a:close/>
                  <a:moveTo>
                    <a:pt x="79576" y="5455"/>
                  </a:moveTo>
                  <a:lnTo>
                    <a:pt x="101309" y="23663"/>
                  </a:lnTo>
                  <a:lnTo>
                    <a:pt x="57843" y="23663"/>
                  </a:lnTo>
                  <a:close/>
                  <a:moveTo>
                    <a:pt x="31412" y="27852"/>
                  </a:moveTo>
                  <a:lnTo>
                    <a:pt x="127740" y="27852"/>
                  </a:lnTo>
                  <a:lnTo>
                    <a:pt x="127740" y="93996"/>
                  </a:lnTo>
                  <a:lnTo>
                    <a:pt x="102502" y="119234"/>
                  </a:lnTo>
                  <a:cubicBezTo>
                    <a:pt x="89248" y="108085"/>
                    <a:pt x="69895" y="108085"/>
                    <a:pt x="56641" y="119234"/>
                  </a:cubicBezTo>
                  <a:lnTo>
                    <a:pt x="31412" y="93996"/>
                  </a:lnTo>
                  <a:close/>
                  <a:moveTo>
                    <a:pt x="27223" y="49572"/>
                  </a:moveTo>
                  <a:lnTo>
                    <a:pt x="27223" y="89808"/>
                  </a:lnTo>
                  <a:lnTo>
                    <a:pt x="5202" y="67786"/>
                  </a:lnTo>
                  <a:close/>
                  <a:moveTo>
                    <a:pt x="4224" y="72730"/>
                  </a:moveTo>
                  <a:lnTo>
                    <a:pt x="53580" y="122086"/>
                  </a:lnTo>
                  <a:lnTo>
                    <a:pt x="4224" y="171442"/>
                  </a:lnTo>
                  <a:cubicBezTo>
                    <a:pt x="4216" y="171450"/>
                    <a:pt x="4202" y="171450"/>
                    <a:pt x="4194" y="171442"/>
                  </a:cubicBezTo>
                  <a:cubicBezTo>
                    <a:pt x="4191" y="171438"/>
                    <a:pt x="4188" y="171433"/>
                    <a:pt x="4188" y="171428"/>
                  </a:cubicBezTo>
                  <a:lnTo>
                    <a:pt x="4188" y="72745"/>
                  </a:lnTo>
                  <a:cubicBezTo>
                    <a:pt x="4188" y="72733"/>
                    <a:pt x="4198" y="72724"/>
                    <a:pt x="4209" y="72724"/>
                  </a:cubicBezTo>
                  <a:cubicBezTo>
                    <a:pt x="4215" y="72724"/>
                    <a:pt x="4220" y="72727"/>
                    <a:pt x="4224" y="72730"/>
                  </a:cubicBezTo>
                  <a:close/>
                  <a:moveTo>
                    <a:pt x="7200" y="174439"/>
                  </a:moveTo>
                  <a:cubicBezTo>
                    <a:pt x="7188" y="174439"/>
                    <a:pt x="7179" y="174429"/>
                    <a:pt x="7179" y="174418"/>
                  </a:cubicBezTo>
                  <a:cubicBezTo>
                    <a:pt x="7179" y="174412"/>
                    <a:pt x="7181" y="174407"/>
                    <a:pt x="7185" y="174403"/>
                  </a:cubicBezTo>
                  <a:lnTo>
                    <a:pt x="57366" y="124224"/>
                  </a:lnTo>
                  <a:cubicBezTo>
                    <a:pt x="69640" y="111976"/>
                    <a:pt x="89512" y="111976"/>
                    <a:pt x="101786" y="124224"/>
                  </a:cubicBezTo>
                  <a:lnTo>
                    <a:pt x="151967" y="174403"/>
                  </a:lnTo>
                  <a:cubicBezTo>
                    <a:pt x="151975" y="174411"/>
                    <a:pt x="151975" y="174425"/>
                    <a:pt x="151967" y="174433"/>
                  </a:cubicBezTo>
                  <a:cubicBezTo>
                    <a:pt x="151963" y="174437"/>
                    <a:pt x="151958" y="174439"/>
                    <a:pt x="151952" y="174439"/>
                  </a:cubicBezTo>
                  <a:close/>
                  <a:moveTo>
                    <a:pt x="154928" y="171442"/>
                  </a:moveTo>
                  <a:lnTo>
                    <a:pt x="105572" y="122086"/>
                  </a:lnTo>
                  <a:lnTo>
                    <a:pt x="154928" y="72730"/>
                  </a:lnTo>
                  <a:cubicBezTo>
                    <a:pt x="154936" y="72722"/>
                    <a:pt x="154950" y="72722"/>
                    <a:pt x="154958" y="72731"/>
                  </a:cubicBezTo>
                  <a:cubicBezTo>
                    <a:pt x="154961" y="72735"/>
                    <a:pt x="154964" y="72740"/>
                    <a:pt x="154964" y="72745"/>
                  </a:cubicBezTo>
                  <a:lnTo>
                    <a:pt x="154964" y="171428"/>
                  </a:lnTo>
                  <a:cubicBezTo>
                    <a:pt x="154964" y="171439"/>
                    <a:pt x="154954" y="171448"/>
                    <a:pt x="154943" y="171448"/>
                  </a:cubicBezTo>
                  <a:cubicBezTo>
                    <a:pt x="154937" y="171448"/>
                    <a:pt x="154932" y="171446"/>
                    <a:pt x="154928" y="171442"/>
                  </a:cubicBezTo>
                  <a:close/>
                </a:path>
              </a:pathLst>
            </a:custGeom>
            <a:grpFill/>
            <a:ln w="20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432"/>
            </a:p>
          </p:txBody>
        </p:sp>
        <p:sp>
          <p:nvSpPr>
            <p:cNvPr id="27" name="Forme libre : forme 26">
              <a:extLst>
                <a:ext uri="{FF2B5EF4-FFF2-40B4-BE49-F238E27FC236}">
                  <a16:creationId xmlns:a16="http://schemas.microsoft.com/office/drawing/2014/main" id="{40E3F41B-72A0-4AD9-9F16-2E0FAFF9EF62}"/>
                </a:ext>
              </a:extLst>
            </p:cNvPr>
            <p:cNvSpPr/>
            <p:nvPr/>
          </p:nvSpPr>
          <p:spPr>
            <a:xfrm>
              <a:off x="887577" y="5949568"/>
              <a:ext cx="54580" cy="54457"/>
            </a:xfrm>
            <a:custGeom>
              <a:avLst/>
              <a:gdLst>
                <a:gd name="connsiteX0" fmla="*/ 22608 w 54580"/>
                <a:gd name="connsiteY0" fmla="*/ 54054 h 54457"/>
                <a:gd name="connsiteX1" fmla="*/ 27366 w 54580"/>
                <a:gd name="connsiteY1" fmla="*/ 54458 h 54457"/>
                <a:gd name="connsiteX2" fmla="*/ 39721 w 54580"/>
                <a:gd name="connsiteY2" fmla="*/ 51478 h 54457"/>
                <a:gd name="connsiteX3" fmla="*/ 40849 w 54580"/>
                <a:gd name="connsiteY3" fmla="*/ 48739 h 54457"/>
                <a:gd name="connsiteX4" fmla="*/ 38110 w 54580"/>
                <a:gd name="connsiteY4" fmla="*/ 47612 h 54457"/>
                <a:gd name="connsiteX5" fmla="*/ 37826 w 54580"/>
                <a:gd name="connsiteY5" fmla="*/ 47757 h 54457"/>
                <a:gd name="connsiteX6" fmla="*/ 6837 w 54580"/>
                <a:gd name="connsiteY6" fmla="*/ 37709 h 54457"/>
                <a:gd name="connsiteX7" fmla="*/ 16885 w 54580"/>
                <a:gd name="connsiteY7" fmla="*/ 6721 h 54457"/>
                <a:gd name="connsiteX8" fmla="*/ 28938 w 54580"/>
                <a:gd name="connsiteY8" fmla="*/ 4258 h 54457"/>
                <a:gd name="connsiteX9" fmla="*/ 50390 w 54580"/>
                <a:gd name="connsiteY9" fmla="*/ 27980 h 54457"/>
                <a:gd name="connsiteX10" fmla="*/ 50390 w 54580"/>
                <a:gd name="connsiteY10" fmla="*/ 33517 h 54457"/>
                <a:gd name="connsiteX11" fmla="*/ 48296 w 54580"/>
                <a:gd name="connsiteY11" fmla="*/ 35611 h 54457"/>
                <a:gd name="connsiteX12" fmla="*/ 46962 w 54580"/>
                <a:gd name="connsiteY12" fmla="*/ 35611 h 54457"/>
                <a:gd name="connsiteX13" fmla="*/ 39920 w 54580"/>
                <a:gd name="connsiteY13" fmla="*/ 28566 h 54457"/>
                <a:gd name="connsiteX14" fmla="*/ 39920 w 54580"/>
                <a:gd name="connsiteY14" fmla="*/ 27234 h 54457"/>
                <a:gd name="connsiteX15" fmla="*/ 27355 w 54580"/>
                <a:gd name="connsiteY15" fmla="*/ 14582 h 54457"/>
                <a:gd name="connsiteX16" fmla="*/ 14703 w 54580"/>
                <a:gd name="connsiteY16" fmla="*/ 27146 h 54457"/>
                <a:gd name="connsiteX17" fmla="*/ 27267 w 54580"/>
                <a:gd name="connsiteY17" fmla="*/ 39799 h 54457"/>
                <a:gd name="connsiteX18" fmla="*/ 37518 w 54580"/>
                <a:gd name="connsiteY18" fmla="*/ 34593 h 54457"/>
                <a:gd name="connsiteX19" fmla="*/ 46962 w 54580"/>
                <a:gd name="connsiteY19" fmla="*/ 39799 h 54457"/>
                <a:gd name="connsiteX20" fmla="*/ 48296 w 54580"/>
                <a:gd name="connsiteY20" fmla="*/ 39799 h 54457"/>
                <a:gd name="connsiteX21" fmla="*/ 54579 w 54580"/>
                <a:gd name="connsiteY21" fmla="*/ 33517 h 54457"/>
                <a:gd name="connsiteX22" fmla="*/ 54579 w 54580"/>
                <a:gd name="connsiteY22" fmla="*/ 27980 h 54457"/>
                <a:gd name="connsiteX23" fmla="*/ 29213 w 54580"/>
                <a:gd name="connsiteY23" fmla="*/ 74 h 54457"/>
                <a:gd name="connsiteX24" fmla="*/ 74 w 54580"/>
                <a:gd name="connsiteY24" fmla="*/ 25236 h 54457"/>
                <a:gd name="connsiteX25" fmla="*/ 22608 w 54580"/>
                <a:gd name="connsiteY25" fmla="*/ 54054 h 54457"/>
                <a:gd name="connsiteX26" fmla="*/ 27355 w 54580"/>
                <a:gd name="connsiteY26" fmla="*/ 35611 h 54457"/>
                <a:gd name="connsiteX27" fmla="*/ 18979 w 54580"/>
                <a:gd name="connsiteY27" fmla="*/ 27234 h 54457"/>
                <a:gd name="connsiteX28" fmla="*/ 27355 w 54580"/>
                <a:gd name="connsiteY28" fmla="*/ 18858 h 54457"/>
                <a:gd name="connsiteX29" fmla="*/ 35732 w 54580"/>
                <a:gd name="connsiteY29" fmla="*/ 27234 h 54457"/>
                <a:gd name="connsiteX30" fmla="*/ 27355 w 54580"/>
                <a:gd name="connsiteY30" fmla="*/ 35611 h 54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54580" h="54457">
                  <a:moveTo>
                    <a:pt x="22608" y="54054"/>
                  </a:moveTo>
                  <a:cubicBezTo>
                    <a:pt x="24180" y="54322"/>
                    <a:pt x="25771" y="54457"/>
                    <a:pt x="27366" y="54458"/>
                  </a:cubicBezTo>
                  <a:cubicBezTo>
                    <a:pt x="31663" y="54462"/>
                    <a:pt x="35899" y="53440"/>
                    <a:pt x="39721" y="51478"/>
                  </a:cubicBezTo>
                  <a:cubicBezTo>
                    <a:pt x="40788" y="51033"/>
                    <a:pt x="41293" y="49807"/>
                    <a:pt x="40849" y="48739"/>
                  </a:cubicBezTo>
                  <a:cubicBezTo>
                    <a:pt x="40404" y="47672"/>
                    <a:pt x="39178" y="47167"/>
                    <a:pt x="38110" y="47612"/>
                  </a:cubicBezTo>
                  <a:cubicBezTo>
                    <a:pt x="38012" y="47653"/>
                    <a:pt x="37917" y="47701"/>
                    <a:pt x="37826" y="47757"/>
                  </a:cubicBezTo>
                  <a:cubicBezTo>
                    <a:pt x="26494" y="53539"/>
                    <a:pt x="12620" y="49041"/>
                    <a:pt x="6837" y="37709"/>
                  </a:cubicBezTo>
                  <a:cubicBezTo>
                    <a:pt x="1055" y="26377"/>
                    <a:pt x="5553" y="12503"/>
                    <a:pt x="16885" y="6721"/>
                  </a:cubicBezTo>
                  <a:cubicBezTo>
                    <a:pt x="20605" y="4822"/>
                    <a:pt x="24772" y="3971"/>
                    <a:pt x="28938" y="4258"/>
                  </a:cubicBezTo>
                  <a:cubicBezTo>
                    <a:pt x="41201" y="5321"/>
                    <a:pt x="50561" y="15673"/>
                    <a:pt x="50390" y="27980"/>
                  </a:cubicBezTo>
                  <a:lnTo>
                    <a:pt x="50390" y="33517"/>
                  </a:lnTo>
                  <a:cubicBezTo>
                    <a:pt x="50390" y="34673"/>
                    <a:pt x="49453" y="35611"/>
                    <a:pt x="48296" y="35611"/>
                  </a:cubicBezTo>
                  <a:lnTo>
                    <a:pt x="46962" y="35611"/>
                  </a:lnTo>
                  <a:cubicBezTo>
                    <a:pt x="43074" y="35606"/>
                    <a:pt x="39923" y="32455"/>
                    <a:pt x="39920" y="28566"/>
                  </a:cubicBezTo>
                  <a:lnTo>
                    <a:pt x="39920" y="27234"/>
                  </a:lnTo>
                  <a:cubicBezTo>
                    <a:pt x="39944" y="20271"/>
                    <a:pt x="34319" y="14606"/>
                    <a:pt x="27355" y="14582"/>
                  </a:cubicBezTo>
                  <a:cubicBezTo>
                    <a:pt x="20392" y="14557"/>
                    <a:pt x="14727" y="20183"/>
                    <a:pt x="14703" y="27146"/>
                  </a:cubicBezTo>
                  <a:cubicBezTo>
                    <a:pt x="14678" y="34110"/>
                    <a:pt x="20304" y="39774"/>
                    <a:pt x="27267" y="39799"/>
                  </a:cubicBezTo>
                  <a:cubicBezTo>
                    <a:pt x="31322" y="39813"/>
                    <a:pt x="35137" y="37876"/>
                    <a:pt x="37518" y="34593"/>
                  </a:cubicBezTo>
                  <a:cubicBezTo>
                    <a:pt x="39570" y="37828"/>
                    <a:pt x="43131" y="39792"/>
                    <a:pt x="46962" y="39799"/>
                  </a:cubicBezTo>
                  <a:lnTo>
                    <a:pt x="48296" y="39799"/>
                  </a:lnTo>
                  <a:cubicBezTo>
                    <a:pt x="51766" y="39799"/>
                    <a:pt x="54579" y="36986"/>
                    <a:pt x="54579" y="33517"/>
                  </a:cubicBezTo>
                  <a:lnTo>
                    <a:pt x="54579" y="27980"/>
                  </a:lnTo>
                  <a:cubicBezTo>
                    <a:pt x="54748" y="13466"/>
                    <a:pt x="43677" y="1286"/>
                    <a:pt x="29213" y="74"/>
                  </a:cubicBezTo>
                  <a:cubicBezTo>
                    <a:pt x="14218" y="-1024"/>
                    <a:pt x="1172" y="10241"/>
                    <a:pt x="74" y="25236"/>
                  </a:cubicBezTo>
                  <a:cubicBezTo>
                    <a:pt x="-950" y="39210"/>
                    <a:pt x="8800" y="51678"/>
                    <a:pt x="22608" y="54054"/>
                  </a:cubicBezTo>
                  <a:close/>
                  <a:moveTo>
                    <a:pt x="27355" y="35611"/>
                  </a:moveTo>
                  <a:cubicBezTo>
                    <a:pt x="22729" y="35611"/>
                    <a:pt x="18979" y="31861"/>
                    <a:pt x="18979" y="27234"/>
                  </a:cubicBezTo>
                  <a:cubicBezTo>
                    <a:pt x="18979" y="22608"/>
                    <a:pt x="22729" y="18858"/>
                    <a:pt x="27355" y="18858"/>
                  </a:cubicBezTo>
                  <a:cubicBezTo>
                    <a:pt x="31981" y="18858"/>
                    <a:pt x="35732" y="22608"/>
                    <a:pt x="35732" y="27234"/>
                  </a:cubicBezTo>
                  <a:cubicBezTo>
                    <a:pt x="35732" y="31861"/>
                    <a:pt x="31981" y="35611"/>
                    <a:pt x="27355" y="35611"/>
                  </a:cubicBezTo>
                  <a:close/>
                </a:path>
              </a:pathLst>
            </a:custGeom>
            <a:grpFill/>
            <a:ln w="208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fr-FR" sz="1432"/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E2C165FA-C23A-4FF4-980A-F8B6F054630D}"/>
              </a:ext>
            </a:extLst>
          </p:cNvPr>
          <p:cNvSpPr txBox="1"/>
          <p:nvPr userDrawn="1"/>
        </p:nvSpPr>
        <p:spPr>
          <a:xfrm>
            <a:off x="-89011" y="7091383"/>
            <a:ext cx="9969386" cy="2576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square" rtlCol="0" anchor="ctr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fr-FR" sz="1000" b="1" baseline="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MARCHE DE CONCEPTION REALISATION REHABILITATION POUR LA REBAILITATION DU BATIMENT IUT ET CREATION DE DEUX EXTENSIONS - CAMPUS SAINT-LO (50) </a:t>
            </a:r>
            <a:endParaRPr lang="fr-FR" sz="1000" baseline="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831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62F008-951D-46B3-BBDB-4671B202CB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162" y="1236668"/>
            <a:ext cx="8019491" cy="2632075"/>
          </a:xfrm>
        </p:spPr>
        <p:txBody>
          <a:bodyPr anchor="b"/>
          <a:lstStyle>
            <a:lvl1pPr algn="ctr">
              <a:defRPr sz="4774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E4A1E7-9E52-4506-9D79-2DD4109F8B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162" y="3970343"/>
            <a:ext cx="8019491" cy="1825625"/>
          </a:xfrm>
        </p:spPr>
        <p:txBody>
          <a:bodyPr/>
          <a:lstStyle>
            <a:lvl1pPr marL="0" indent="0" algn="ctr">
              <a:buNone/>
              <a:defRPr sz="1909"/>
            </a:lvl1pPr>
            <a:lvl2pPr marL="363726" indent="0" algn="ctr">
              <a:buNone/>
              <a:defRPr sz="1592"/>
            </a:lvl2pPr>
            <a:lvl3pPr marL="727453" indent="0" algn="ctr">
              <a:buNone/>
              <a:defRPr sz="1432"/>
            </a:lvl3pPr>
            <a:lvl4pPr marL="1091179" indent="0" algn="ctr">
              <a:buNone/>
              <a:defRPr sz="1273"/>
            </a:lvl4pPr>
            <a:lvl5pPr marL="1454905" indent="0" algn="ctr">
              <a:buNone/>
              <a:defRPr sz="1273"/>
            </a:lvl5pPr>
            <a:lvl6pPr marL="1818632" indent="0" algn="ctr">
              <a:buNone/>
              <a:defRPr sz="1273"/>
            </a:lvl6pPr>
            <a:lvl7pPr marL="2182357" indent="0" algn="ctr">
              <a:buNone/>
              <a:defRPr sz="1273"/>
            </a:lvl7pPr>
            <a:lvl8pPr marL="2546083" indent="0" algn="ctr">
              <a:buNone/>
              <a:defRPr sz="1273"/>
            </a:lvl8pPr>
            <a:lvl9pPr marL="2909809" indent="0" algn="ctr">
              <a:buNone/>
              <a:defRPr sz="1273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3062F3A-DF4E-4ABA-975F-F0D0BE938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58CD5E-734B-45BD-9667-B62C3EC8D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EF0199-7124-4213-A1CC-203F8BBD2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0891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E58A1E-EF9E-4A47-B2F2-7F18EBDCB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A36899D-EEF6-4CFC-9C3A-33A801AEBF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3092B9-5E3F-4191-9B1F-57F298E5F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5D34DA-0C60-4894-B78F-0084F4BFE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0C5592-82EF-4F17-B039-BCDD745CD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0713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586302-277F-4436-8E8B-4E18B0DB0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963" y="1884368"/>
            <a:ext cx="9221784" cy="3144837"/>
          </a:xfrm>
        </p:spPr>
        <p:txBody>
          <a:bodyPr anchor="b"/>
          <a:lstStyle>
            <a:lvl1pPr>
              <a:defRPr sz="4774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F74BBB-69FD-4E15-938D-527491789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963" y="5059368"/>
            <a:ext cx="9221784" cy="1652587"/>
          </a:xfrm>
        </p:spPr>
        <p:txBody>
          <a:bodyPr/>
          <a:lstStyle>
            <a:lvl1pPr marL="0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1pPr>
            <a:lvl2pPr marL="363726" indent="0">
              <a:buNone/>
              <a:defRPr sz="1592">
                <a:solidFill>
                  <a:schemeClr val="tx1">
                    <a:tint val="75000"/>
                  </a:schemeClr>
                </a:solidFill>
              </a:defRPr>
            </a:lvl2pPr>
            <a:lvl3pPr marL="727453" indent="0">
              <a:buNone/>
              <a:defRPr sz="1432">
                <a:solidFill>
                  <a:schemeClr val="tx1">
                    <a:tint val="75000"/>
                  </a:schemeClr>
                </a:solidFill>
              </a:defRPr>
            </a:lvl3pPr>
            <a:lvl4pPr marL="1091179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4pPr>
            <a:lvl5pPr marL="1454905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5pPr>
            <a:lvl6pPr marL="1818632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6pPr>
            <a:lvl7pPr marL="2182357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7pPr>
            <a:lvl8pPr marL="2546083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8pPr>
            <a:lvl9pPr marL="2909809" indent="0">
              <a:buNone/>
              <a:defRPr sz="12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3CF8B1-5065-45DD-8DCB-73CCAD6D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9157F4-FEAD-485E-BA6A-0DD5F47E9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83BD33B-C224-42C9-8813-469BD5E50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1223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24F573E-E80E-4091-AE2E-F31905B06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797E65-7681-4A22-8E51-B7AD38C66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0B73EE-CDBD-4609-92CA-F3F4AAF96F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065" y="7006705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1A9556-309F-4FBD-8C7E-BDE707AE84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1665" y="7006705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3BFD72-3530-42DD-8CE8-9F493D3AA4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51094" y="7006705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3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6DE87-8E83-4AD1-A723-5BBD810E7F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256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8" r:id="rId3"/>
    <p:sldLayoutId id="2147483726" r:id="rId4"/>
    <p:sldLayoutId id="2147483689" r:id="rId5"/>
    <p:sldLayoutId id="2147483687" r:id="rId6"/>
  </p:sldLayoutIdLst>
  <p:hf hdr="0" ftr="0" dt="0"/>
  <p:txStyles>
    <p:titleStyle>
      <a:lvl1pPr algn="l" defTabSz="637976" rtl="0" eaLnBrk="1" latinLnBrk="0" hangingPunct="1">
        <a:lnSpc>
          <a:spcPct val="90000"/>
        </a:lnSpc>
        <a:spcBef>
          <a:spcPct val="0"/>
        </a:spcBef>
        <a:buNone/>
        <a:defRPr sz="30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9494" indent="-159494" algn="l" defTabSz="637976" rtl="0" eaLnBrk="1" latinLnBrk="0" hangingPunct="1">
        <a:lnSpc>
          <a:spcPct val="90000"/>
        </a:lnSpc>
        <a:spcBef>
          <a:spcPts val="698"/>
        </a:spcBef>
        <a:buFont typeface="Arial" panose="020B0604020202020204" pitchFamily="34" charset="0"/>
        <a:buChar char="•"/>
        <a:defRPr sz="1954" kern="1200">
          <a:solidFill>
            <a:schemeClr val="tx1"/>
          </a:solidFill>
          <a:latin typeface="+mn-lt"/>
          <a:ea typeface="+mn-ea"/>
          <a:cs typeface="+mn-cs"/>
        </a:defRPr>
      </a:lvl1pPr>
      <a:lvl2pPr marL="478482" indent="-159494" algn="l" defTabSz="637976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675" kern="1200">
          <a:solidFill>
            <a:schemeClr val="tx1"/>
          </a:solidFill>
          <a:latin typeface="+mn-lt"/>
          <a:ea typeface="+mn-ea"/>
          <a:cs typeface="+mn-cs"/>
        </a:defRPr>
      </a:lvl2pPr>
      <a:lvl3pPr marL="797470" indent="-159494" algn="l" defTabSz="637976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395" kern="1200">
          <a:solidFill>
            <a:schemeClr val="tx1"/>
          </a:solidFill>
          <a:latin typeface="+mn-lt"/>
          <a:ea typeface="+mn-ea"/>
          <a:cs typeface="+mn-cs"/>
        </a:defRPr>
      </a:lvl3pPr>
      <a:lvl4pPr marL="1116457" indent="-159494" algn="l" defTabSz="637976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7" kern="1200">
          <a:solidFill>
            <a:schemeClr val="tx1"/>
          </a:solidFill>
          <a:latin typeface="+mn-lt"/>
          <a:ea typeface="+mn-ea"/>
          <a:cs typeface="+mn-cs"/>
        </a:defRPr>
      </a:lvl4pPr>
      <a:lvl5pPr marL="1435446" indent="-159494" algn="l" defTabSz="637976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7" kern="1200">
          <a:solidFill>
            <a:schemeClr val="tx1"/>
          </a:solidFill>
          <a:latin typeface="+mn-lt"/>
          <a:ea typeface="+mn-ea"/>
          <a:cs typeface="+mn-cs"/>
        </a:defRPr>
      </a:lvl5pPr>
      <a:lvl6pPr marL="1754433" indent="-159494" algn="l" defTabSz="637976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7" kern="1200">
          <a:solidFill>
            <a:schemeClr val="tx1"/>
          </a:solidFill>
          <a:latin typeface="+mn-lt"/>
          <a:ea typeface="+mn-ea"/>
          <a:cs typeface="+mn-cs"/>
        </a:defRPr>
      </a:lvl6pPr>
      <a:lvl7pPr marL="2073421" indent="-159494" algn="l" defTabSz="637976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7" kern="1200">
          <a:solidFill>
            <a:schemeClr val="tx1"/>
          </a:solidFill>
          <a:latin typeface="+mn-lt"/>
          <a:ea typeface="+mn-ea"/>
          <a:cs typeface="+mn-cs"/>
        </a:defRPr>
      </a:lvl7pPr>
      <a:lvl8pPr marL="2392409" indent="-159494" algn="l" defTabSz="637976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7" kern="1200">
          <a:solidFill>
            <a:schemeClr val="tx1"/>
          </a:solidFill>
          <a:latin typeface="+mn-lt"/>
          <a:ea typeface="+mn-ea"/>
          <a:cs typeface="+mn-cs"/>
        </a:defRPr>
      </a:lvl8pPr>
      <a:lvl9pPr marL="2711397" indent="-159494" algn="l" defTabSz="637976" rtl="0" eaLnBrk="1" latinLnBrk="0" hangingPunct="1">
        <a:lnSpc>
          <a:spcPct val="90000"/>
        </a:lnSpc>
        <a:spcBef>
          <a:spcPts val="349"/>
        </a:spcBef>
        <a:buFont typeface="Arial" panose="020B0604020202020204" pitchFamily="34" charset="0"/>
        <a:buChar char="•"/>
        <a:defRPr sz="12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37976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1pPr>
      <a:lvl2pPr marL="318988" algn="l" defTabSz="637976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2pPr>
      <a:lvl3pPr marL="637976" algn="l" defTabSz="637976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3pPr>
      <a:lvl4pPr marL="956963" algn="l" defTabSz="637976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4pPr>
      <a:lvl5pPr marL="1275952" algn="l" defTabSz="637976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5pPr>
      <a:lvl6pPr marL="1594939" algn="l" defTabSz="637976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6pPr>
      <a:lvl7pPr marL="1913927" algn="l" defTabSz="637976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7pPr>
      <a:lvl8pPr marL="2232915" algn="l" defTabSz="637976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8pPr>
      <a:lvl9pPr marL="2551903" algn="l" defTabSz="637976" rtl="0" eaLnBrk="1" latinLnBrk="0" hangingPunct="1">
        <a:defRPr sz="125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C4BC468-95D7-4BB2-B9AD-308814A81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16" y="403225"/>
            <a:ext cx="9221784" cy="1460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6EA5B7-9C91-4471-B3E6-91EE3B0AC7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016" y="2012950"/>
            <a:ext cx="9221784" cy="4795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73A3399-CD92-4C06-A56B-441C91330D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017" y="7007225"/>
            <a:ext cx="2405849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EA9A7-8C7B-4664-9FE6-FEFA07C1B318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37D8C67-6067-48BE-9C15-9BA1A17251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1207" y="7007225"/>
            <a:ext cx="360940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BFAFC2-B267-4EB3-84BD-C57758E2AA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50952" y="7007225"/>
            <a:ext cx="2405847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90316-D6A2-4972-840D-092AB8720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4544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l" defTabSz="727453" rtl="0" eaLnBrk="1" latinLnBrk="0" hangingPunct="1">
        <a:lnSpc>
          <a:spcPct val="90000"/>
        </a:lnSpc>
        <a:spcBef>
          <a:spcPct val="0"/>
        </a:spcBef>
        <a:buNone/>
        <a:defRPr sz="35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1863" indent="-181863" algn="l" defTabSz="727453" rtl="0" eaLnBrk="1" latinLnBrk="0" hangingPunct="1">
        <a:lnSpc>
          <a:spcPct val="90000"/>
        </a:lnSpc>
        <a:spcBef>
          <a:spcPts val="796"/>
        </a:spcBef>
        <a:buFont typeface="Arial" panose="020B0604020202020204" pitchFamily="34" charset="0"/>
        <a:buChar char="•"/>
        <a:defRPr sz="2227" kern="1200">
          <a:solidFill>
            <a:schemeClr val="tx1"/>
          </a:solidFill>
          <a:latin typeface="+mn-lt"/>
          <a:ea typeface="+mn-ea"/>
          <a:cs typeface="+mn-cs"/>
        </a:defRPr>
      </a:lvl1pPr>
      <a:lvl2pPr marL="545590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909" kern="1200">
          <a:solidFill>
            <a:schemeClr val="tx1"/>
          </a:solidFill>
          <a:latin typeface="+mn-lt"/>
          <a:ea typeface="+mn-ea"/>
          <a:cs typeface="+mn-cs"/>
        </a:defRPr>
      </a:lvl2pPr>
      <a:lvl3pPr marL="909315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592" kern="1200">
          <a:solidFill>
            <a:schemeClr val="tx1"/>
          </a:solidFill>
          <a:latin typeface="+mn-lt"/>
          <a:ea typeface="+mn-ea"/>
          <a:cs typeface="+mn-cs"/>
        </a:defRPr>
      </a:lvl3pPr>
      <a:lvl4pPr marL="1273042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4pPr>
      <a:lvl5pPr marL="1636768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5pPr>
      <a:lvl6pPr marL="2000495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6pPr>
      <a:lvl7pPr marL="2364220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7pPr>
      <a:lvl8pPr marL="2727946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8pPr>
      <a:lvl9pPr marL="3091673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1pPr>
      <a:lvl2pPr marL="363726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2pPr>
      <a:lvl3pPr marL="727453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3pPr>
      <a:lvl4pPr marL="1091179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4pPr>
      <a:lvl5pPr marL="1454905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5pPr>
      <a:lvl6pPr marL="1818632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6pPr>
      <a:lvl7pPr marL="2182357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7pPr>
      <a:lvl8pPr marL="2546083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8pPr>
      <a:lvl9pPr marL="2909809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DCB09CC-0357-4BBB-87B4-022D6E4A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16" y="403225"/>
            <a:ext cx="9221784" cy="1460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E45235B-217B-4728-AD4C-F8BFA86541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016" y="2012950"/>
            <a:ext cx="9221784" cy="4795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9D2C8B-137A-481A-9A36-34F67E38E5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017" y="7007225"/>
            <a:ext cx="2405849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9E211-DC67-4831-91BB-9F5476408032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CF3207-19C7-438A-8A33-81E5BA2B7C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1207" y="7007225"/>
            <a:ext cx="360940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01DD8D-454C-489E-98B7-85A7FC73F4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50952" y="7007225"/>
            <a:ext cx="2405847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DF29C-6584-4599-8604-A07D4518361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2066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l" defTabSz="727453" rtl="0" eaLnBrk="1" latinLnBrk="0" hangingPunct="1">
        <a:lnSpc>
          <a:spcPct val="90000"/>
        </a:lnSpc>
        <a:spcBef>
          <a:spcPct val="0"/>
        </a:spcBef>
        <a:buNone/>
        <a:defRPr sz="35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1863" indent="-181863" algn="l" defTabSz="727453" rtl="0" eaLnBrk="1" latinLnBrk="0" hangingPunct="1">
        <a:lnSpc>
          <a:spcPct val="90000"/>
        </a:lnSpc>
        <a:spcBef>
          <a:spcPts val="796"/>
        </a:spcBef>
        <a:buFont typeface="Arial" panose="020B0604020202020204" pitchFamily="34" charset="0"/>
        <a:buChar char="•"/>
        <a:defRPr sz="2227" kern="1200">
          <a:solidFill>
            <a:schemeClr val="tx1"/>
          </a:solidFill>
          <a:latin typeface="+mn-lt"/>
          <a:ea typeface="+mn-ea"/>
          <a:cs typeface="+mn-cs"/>
        </a:defRPr>
      </a:lvl1pPr>
      <a:lvl2pPr marL="545590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909" kern="1200">
          <a:solidFill>
            <a:schemeClr val="tx1"/>
          </a:solidFill>
          <a:latin typeface="+mn-lt"/>
          <a:ea typeface="+mn-ea"/>
          <a:cs typeface="+mn-cs"/>
        </a:defRPr>
      </a:lvl2pPr>
      <a:lvl3pPr marL="909315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592" kern="1200">
          <a:solidFill>
            <a:schemeClr val="tx1"/>
          </a:solidFill>
          <a:latin typeface="+mn-lt"/>
          <a:ea typeface="+mn-ea"/>
          <a:cs typeface="+mn-cs"/>
        </a:defRPr>
      </a:lvl3pPr>
      <a:lvl4pPr marL="1273042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4pPr>
      <a:lvl5pPr marL="1636768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5pPr>
      <a:lvl6pPr marL="2000495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6pPr>
      <a:lvl7pPr marL="2364220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7pPr>
      <a:lvl8pPr marL="2727946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8pPr>
      <a:lvl9pPr marL="3091673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1pPr>
      <a:lvl2pPr marL="363726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2pPr>
      <a:lvl3pPr marL="727453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3pPr>
      <a:lvl4pPr marL="1091179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4pPr>
      <a:lvl5pPr marL="1454905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5pPr>
      <a:lvl6pPr marL="1818632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6pPr>
      <a:lvl7pPr marL="2182357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7pPr>
      <a:lvl8pPr marL="2546083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8pPr>
      <a:lvl9pPr marL="2909809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2F4B073-86B8-440C-8252-42B53F9D1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016" y="403225"/>
            <a:ext cx="9221784" cy="1460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55C4384-D786-4945-878C-F17885295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5016" y="2012950"/>
            <a:ext cx="9221784" cy="4795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62B0A1-176A-4151-8A23-461667ACC3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5017" y="7007225"/>
            <a:ext cx="2405849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4F02F-9685-427A-8522-5C00A468A07D}" type="datetimeFigureOut">
              <a:rPr lang="fr-FR" smtClean="0"/>
              <a:t>30/01/2026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9DE788-1062-4745-AF56-9E2A6AF12C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1207" y="7007225"/>
            <a:ext cx="3609402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DF6DC0-E780-45D4-9EC3-D49A9F147F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50952" y="7007225"/>
            <a:ext cx="2405847" cy="401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7F833-108B-4C6E-8B40-DB0F12DE053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164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defTabSz="727453" rtl="0" eaLnBrk="1" latinLnBrk="0" hangingPunct="1">
        <a:lnSpc>
          <a:spcPct val="90000"/>
        </a:lnSpc>
        <a:spcBef>
          <a:spcPct val="0"/>
        </a:spcBef>
        <a:buNone/>
        <a:defRPr sz="350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1863" indent="-181863" algn="l" defTabSz="727453" rtl="0" eaLnBrk="1" latinLnBrk="0" hangingPunct="1">
        <a:lnSpc>
          <a:spcPct val="90000"/>
        </a:lnSpc>
        <a:spcBef>
          <a:spcPts val="796"/>
        </a:spcBef>
        <a:buFont typeface="Arial" panose="020B0604020202020204" pitchFamily="34" charset="0"/>
        <a:buChar char="•"/>
        <a:defRPr sz="2227" kern="1200">
          <a:solidFill>
            <a:schemeClr val="tx1"/>
          </a:solidFill>
          <a:latin typeface="+mn-lt"/>
          <a:ea typeface="+mn-ea"/>
          <a:cs typeface="+mn-cs"/>
        </a:defRPr>
      </a:lvl1pPr>
      <a:lvl2pPr marL="545590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909" kern="1200">
          <a:solidFill>
            <a:schemeClr val="tx1"/>
          </a:solidFill>
          <a:latin typeface="+mn-lt"/>
          <a:ea typeface="+mn-ea"/>
          <a:cs typeface="+mn-cs"/>
        </a:defRPr>
      </a:lvl2pPr>
      <a:lvl3pPr marL="909315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592" kern="1200">
          <a:solidFill>
            <a:schemeClr val="tx1"/>
          </a:solidFill>
          <a:latin typeface="+mn-lt"/>
          <a:ea typeface="+mn-ea"/>
          <a:cs typeface="+mn-cs"/>
        </a:defRPr>
      </a:lvl3pPr>
      <a:lvl4pPr marL="1273042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4pPr>
      <a:lvl5pPr marL="1636768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5pPr>
      <a:lvl6pPr marL="2000495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6pPr>
      <a:lvl7pPr marL="2364220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7pPr>
      <a:lvl8pPr marL="2727946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8pPr>
      <a:lvl9pPr marL="3091673" indent="-181863" algn="l" defTabSz="727453" rtl="0" eaLnBrk="1" latinLnBrk="0" hangingPunct="1">
        <a:lnSpc>
          <a:spcPct val="90000"/>
        </a:lnSpc>
        <a:spcBef>
          <a:spcPts val="398"/>
        </a:spcBef>
        <a:buFont typeface="Arial" panose="020B0604020202020204" pitchFamily="34" charset="0"/>
        <a:buChar char="•"/>
        <a:defRPr sz="14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1pPr>
      <a:lvl2pPr marL="363726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2pPr>
      <a:lvl3pPr marL="727453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3pPr>
      <a:lvl4pPr marL="1091179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4pPr>
      <a:lvl5pPr marL="1454905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5pPr>
      <a:lvl6pPr marL="1818632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6pPr>
      <a:lvl7pPr marL="2182357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7pPr>
      <a:lvl8pPr marL="2546083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8pPr>
      <a:lvl9pPr marL="2909809" algn="l" defTabSz="727453" rtl="0" eaLnBrk="1" latinLnBrk="0" hangingPunct="1">
        <a:defRPr sz="14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14" name="Espace réservé du texte 6">
            <a:extLst>
              <a:ext uri="{FF2B5EF4-FFF2-40B4-BE49-F238E27FC236}">
                <a16:creationId xmlns:a16="http://schemas.microsoft.com/office/drawing/2014/main" id="{B3EC6128-697C-4C8A-952E-AA5C5F0F7FF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64367" y="2291468"/>
            <a:ext cx="9115885" cy="365975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sz="1400" b="1" dirty="0"/>
              <a:t>Le candidat fournira un dossier de référence pour le groupement comportant 15 références :</a:t>
            </a:r>
          </a:p>
          <a:p>
            <a:pPr marL="227329" indent="-227329">
              <a:lnSpc>
                <a:spcPct val="150000"/>
              </a:lnSpc>
              <a:buFontTx/>
              <a:buChar char="-"/>
            </a:pPr>
            <a:r>
              <a:rPr lang="fr-FR" sz="1400" dirty="0"/>
              <a:t>3 références pour la compétence architecturale</a:t>
            </a:r>
          </a:p>
          <a:p>
            <a:pPr marL="227329" indent="-227329">
              <a:lnSpc>
                <a:spcPct val="150000"/>
              </a:lnSpc>
              <a:buFontTx/>
              <a:buChar char="-"/>
            </a:pPr>
            <a:r>
              <a:rPr lang="fr-FR" sz="1400" dirty="0"/>
              <a:t>3 références du BET Etude thermique</a:t>
            </a:r>
          </a:p>
          <a:p>
            <a:pPr marL="227329" indent="-227329">
              <a:lnSpc>
                <a:spcPct val="150000"/>
              </a:lnSpc>
              <a:buFontTx/>
              <a:buChar char="-"/>
            </a:pPr>
            <a:r>
              <a:rPr lang="fr-FR" sz="1400" dirty="0"/>
              <a:t>3 références du BET Fluides</a:t>
            </a:r>
          </a:p>
          <a:p>
            <a:pPr marL="227329" indent="-227329">
              <a:lnSpc>
                <a:spcPct val="150000"/>
              </a:lnSpc>
              <a:buFontTx/>
              <a:buChar char="-"/>
            </a:pPr>
            <a:r>
              <a:rPr lang="fr-FR" sz="1400" dirty="0"/>
              <a:t>3 références pour la compétence OPC (pour mémoire, cette compétence peut être intégrée au sein d’une entreprise de travaux)</a:t>
            </a:r>
          </a:p>
          <a:p>
            <a:pPr marL="227329" indent="-227329">
              <a:lnSpc>
                <a:spcPct val="150000"/>
              </a:lnSpc>
              <a:buFontTx/>
              <a:buChar char="-"/>
            </a:pPr>
            <a:r>
              <a:rPr lang="fr-FR" sz="1400" dirty="0"/>
              <a:t>3 références réalisation de travaux de l’entreprise générale ou du groupement d’entreprises de travaux</a:t>
            </a:r>
          </a:p>
          <a:p>
            <a:pPr>
              <a:lnSpc>
                <a:spcPct val="150000"/>
              </a:lnSpc>
            </a:pPr>
            <a:endParaRPr lang="fr-FR" sz="1400" dirty="0"/>
          </a:p>
          <a:p>
            <a:pPr>
              <a:lnSpc>
                <a:spcPct val="150000"/>
              </a:lnSpc>
            </a:pPr>
            <a:r>
              <a:rPr lang="fr-FR" sz="1400" dirty="0"/>
              <a:t>Les références et leur numérotation reprendront</a:t>
            </a:r>
            <a:r>
              <a:rPr lang="fr-FR" sz="1400" u="sng" dirty="0"/>
              <a:t> strictement </a:t>
            </a:r>
            <a:r>
              <a:rPr lang="fr-FR" sz="1400" dirty="0"/>
              <a:t>les informations fournies dans l’annexe 1, fiche de synthèse du groupement, onglet 1d.</a:t>
            </a:r>
          </a:p>
          <a:p>
            <a:pPr>
              <a:lnSpc>
                <a:spcPct val="150000"/>
              </a:lnSpc>
            </a:pPr>
            <a:r>
              <a:rPr lang="fr-FR" sz="1400" dirty="0"/>
              <a:t>La présentation des références doit être </a:t>
            </a:r>
            <a:r>
              <a:rPr lang="fr-FR" sz="1400" u="sng" dirty="0"/>
              <a:t>conforme au cadre de réponse imposé</a:t>
            </a:r>
            <a:r>
              <a:rPr lang="fr-FR" sz="1400" dirty="0"/>
              <a:t>.</a:t>
            </a:r>
          </a:p>
          <a:p>
            <a:pPr>
              <a:lnSpc>
                <a:spcPct val="150000"/>
              </a:lnSpc>
            </a:pPr>
            <a:endParaRPr lang="fr-FR" sz="1114" dirty="0"/>
          </a:p>
          <a:p>
            <a:pPr>
              <a:lnSpc>
                <a:spcPct val="150000"/>
              </a:lnSpc>
            </a:pPr>
            <a:endParaRPr lang="fr-FR" sz="1114" dirty="0"/>
          </a:p>
          <a:p>
            <a:pPr>
              <a:lnSpc>
                <a:spcPct val="150000"/>
              </a:lnSpc>
            </a:pPr>
            <a:endParaRPr lang="fr-FR" sz="636" dirty="0"/>
          </a:p>
        </p:txBody>
      </p:sp>
      <p:sp>
        <p:nvSpPr>
          <p:cNvPr id="7" name="Rectangle : avec coin arrondi 6">
            <a:extLst>
              <a:ext uri="{FF2B5EF4-FFF2-40B4-BE49-F238E27FC236}">
                <a16:creationId xmlns:a16="http://schemas.microsoft.com/office/drawing/2014/main" id="{2FEE75A8-D3EE-4A6F-A448-8D726F81C75C}"/>
              </a:ext>
            </a:extLst>
          </p:cNvPr>
          <p:cNvSpPr/>
          <p:nvPr/>
        </p:nvSpPr>
        <p:spPr>
          <a:xfrm flipV="1">
            <a:off x="2" y="0"/>
            <a:ext cx="10691811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961BABE-5B17-4AAA-AD9C-E6EC946504A7}"/>
              </a:ext>
            </a:extLst>
          </p:cNvPr>
          <p:cNvSpPr txBox="1"/>
          <p:nvPr/>
        </p:nvSpPr>
        <p:spPr>
          <a:xfrm>
            <a:off x="324050" y="353040"/>
            <a:ext cx="100437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0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CADRE DE PRESENTATION DES REFERENCES – Format A4 Paysage</a:t>
            </a:r>
          </a:p>
        </p:txBody>
      </p:sp>
    </p:spTree>
    <p:extLst>
      <p:ext uri="{BB962C8B-B14F-4D97-AF65-F5344CB8AC3E}">
        <p14:creationId xmlns:p14="http://schemas.microsoft.com/office/powerpoint/2010/main" val="3158488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9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BET Fluides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2664867" y="361792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graphicFrame>
        <p:nvGraphicFramePr>
          <p:cNvPr id="19" name="Tableau 18">
            <a:extLst>
              <a:ext uri="{FF2B5EF4-FFF2-40B4-BE49-F238E27FC236}">
                <a16:creationId xmlns:a16="http://schemas.microsoft.com/office/drawing/2014/main" id="{3B7FBD27-70AD-D3FF-0DB4-3554413D6E16}"/>
              </a:ext>
            </a:extLst>
          </p:cNvPr>
          <p:cNvGraphicFramePr>
            <a:graphicFrameLocks noGrp="1"/>
          </p:cNvGraphicFramePr>
          <p:nvPr/>
        </p:nvGraphicFramePr>
        <p:xfrm>
          <a:off x="102698" y="6065453"/>
          <a:ext cx="10482479" cy="943303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748105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4904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 de recherches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45021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</p:spTree>
    <p:extLst>
      <p:ext uri="{BB962C8B-B14F-4D97-AF65-F5344CB8AC3E}">
        <p14:creationId xmlns:p14="http://schemas.microsoft.com/office/powerpoint/2010/main" val="23931233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COMPETENCE OPC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3498574" y="331975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graphicFrame>
        <p:nvGraphicFramePr>
          <p:cNvPr id="19" name="Tableau 18">
            <a:extLst>
              <a:ext uri="{FF2B5EF4-FFF2-40B4-BE49-F238E27FC236}">
                <a16:creationId xmlns:a16="http://schemas.microsoft.com/office/drawing/2014/main" id="{3B7FBD27-70AD-D3FF-0DB4-3554413D6E16}"/>
              </a:ext>
            </a:extLst>
          </p:cNvPr>
          <p:cNvGraphicFramePr>
            <a:graphicFrameLocks noGrp="1"/>
          </p:cNvGraphicFramePr>
          <p:nvPr/>
        </p:nvGraphicFramePr>
        <p:xfrm>
          <a:off x="102698" y="6065453"/>
          <a:ext cx="10482479" cy="943303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748105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490464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 de recherches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450215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</p:spTree>
    <p:extLst>
      <p:ext uri="{BB962C8B-B14F-4D97-AF65-F5344CB8AC3E}">
        <p14:creationId xmlns:p14="http://schemas.microsoft.com/office/powerpoint/2010/main" val="3351323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COMPETENCE OPC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3498574" y="331975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CA347B45-31DA-4554-916D-8D9FDE3016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89987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COMPETENCE OPC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3498574" y="331975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7C0B040D-521A-4511-9CAE-F5FB1AA802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7737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REALISATION DE TRAVAUX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4197940" y="361792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364DF74E-F3B5-4AB9-B4DF-460B3DB261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57486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15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REALISATION DE TRAVAUX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4197940" y="361792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EADE61A6-5ED7-4F63-B737-0F62EA9270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149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16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REALISATION DE TRAVAUX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4197940" y="361792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BC0489D0-E2EC-408C-90B4-6D9E727FE2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3194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COMPETENCE ARCHITECTURALE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4870173" y="331975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graphicFrame>
        <p:nvGraphicFramePr>
          <p:cNvPr id="19" name="Tableau 18">
            <a:extLst>
              <a:ext uri="{FF2B5EF4-FFF2-40B4-BE49-F238E27FC236}">
                <a16:creationId xmlns:a16="http://schemas.microsoft.com/office/drawing/2014/main" id="{3B7FBD27-70AD-D3FF-0DB4-3554413D6E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03716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</p:spTree>
    <p:extLst>
      <p:ext uri="{BB962C8B-B14F-4D97-AF65-F5344CB8AC3E}">
        <p14:creationId xmlns:p14="http://schemas.microsoft.com/office/powerpoint/2010/main" val="3117308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COMPETENCE ARCHITECTURALE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4870173" y="331975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B6B4CF72-455D-4709-9386-B1DE9B5643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1546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COMPETENCE ARCHITECTURALE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4870173" y="331975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36F9D1C8-2EF5-4E7E-BF30-668B93113B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897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BET ETUDE THERMIQUE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3955772" y="331975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C7553BFD-D73A-4F11-B280-80D3778C55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1463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BET ETUDE THERMIQUE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3955772" y="331975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D6DBF390-7EEA-4978-BFCE-E31D7E008C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25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BET ETUDE THERMIQUE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3955772" y="331975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0036995B-6160-4808-B943-15DD6C36E1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980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7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BET Fluides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2664867" y="361792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E5E94D23-9BEC-4A27-B6A3-B9D5FB69B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349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366C997A-DCA9-4BCC-AAB4-317B1EB2B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6DE87-8E83-4AD1-A723-5BBD810E7F3C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95CDD-5E39-A9B8-B256-8EB2A1327F61}"/>
              </a:ext>
            </a:extLst>
          </p:cNvPr>
          <p:cNvSpPr/>
          <p:nvPr/>
        </p:nvSpPr>
        <p:spPr>
          <a:xfrm>
            <a:off x="0" y="472"/>
            <a:ext cx="1122918" cy="11229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432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F06726-74BD-D846-263D-6191A0A4AD2F}"/>
              </a:ext>
            </a:extLst>
          </p:cNvPr>
          <p:cNvSpPr txBox="1"/>
          <p:nvPr/>
        </p:nvSpPr>
        <p:spPr>
          <a:xfrm>
            <a:off x="205479" y="304605"/>
            <a:ext cx="71195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8</a:t>
            </a:r>
          </a:p>
        </p:txBody>
      </p:sp>
      <p:sp>
        <p:nvSpPr>
          <p:cNvPr id="2" name="Rectangle : avec coin arrondi 1">
            <a:extLst>
              <a:ext uri="{FF2B5EF4-FFF2-40B4-BE49-F238E27FC236}">
                <a16:creationId xmlns:a16="http://schemas.microsoft.com/office/drawing/2014/main" id="{4F04E70F-4437-6E5E-41C1-53F1F79DECFA}"/>
              </a:ext>
            </a:extLst>
          </p:cNvPr>
          <p:cNvSpPr/>
          <p:nvPr/>
        </p:nvSpPr>
        <p:spPr>
          <a:xfrm flipV="1">
            <a:off x="1215248" y="0"/>
            <a:ext cx="9476565" cy="1123389"/>
          </a:xfrm>
          <a:prstGeom prst="round1Rec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546" dirty="0">
              <a:latin typeface="Arial" panose="020B0604020202020204" pitchFamily="34" charset="0"/>
              <a:ea typeface="Yu Gothic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6E31B4-4D6C-0071-A2EA-3DE89090C94F}"/>
              </a:ext>
            </a:extLst>
          </p:cNvPr>
          <p:cNvSpPr txBox="1"/>
          <p:nvPr/>
        </p:nvSpPr>
        <p:spPr>
          <a:xfrm>
            <a:off x="1328398" y="590294"/>
            <a:ext cx="8870098" cy="533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Désignation de la mission ou de l’opération</a:t>
            </a:r>
          </a:p>
          <a:p>
            <a:r>
              <a:rPr lang="fr-FR" sz="14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Lieu de réalisation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CA91B3-C84A-307F-1EA8-AF8ADFECC2C2}"/>
              </a:ext>
            </a:extLst>
          </p:cNvPr>
          <p:cNvSpPr txBox="1"/>
          <p:nvPr/>
        </p:nvSpPr>
        <p:spPr>
          <a:xfrm>
            <a:off x="1328397" y="42056"/>
            <a:ext cx="88700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BET Fluides – Raison sociale de l’entreprise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D60BCE-77B2-9C06-92B3-91CED36CD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98" y="1213391"/>
            <a:ext cx="10482476" cy="4721104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r" eaLnBrk="1" hangingPunct="1">
              <a:defRPr/>
            </a:pPr>
            <a:endParaRPr lang="fr-FR" altLang="fr-FR" sz="1224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7617BBA-5079-1B05-9550-D9F9B7DF4C7E}"/>
              </a:ext>
            </a:extLst>
          </p:cNvPr>
          <p:cNvSpPr txBox="1"/>
          <p:nvPr/>
        </p:nvSpPr>
        <p:spPr>
          <a:xfrm>
            <a:off x="2664867" y="361792"/>
            <a:ext cx="5278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chemeClr val="bg1"/>
                </a:solidFill>
                <a:latin typeface="Arial" panose="020B0604020202020204" pitchFamily="34" charset="0"/>
                <a:ea typeface="Yu Gothic" panose="020B0400000000000000" pitchFamily="34" charset="-128"/>
                <a:cs typeface="Arial" panose="020B0604020202020204" pitchFamily="34" charset="0"/>
              </a:rPr>
              <a:t>Ville + code postal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5EB631B-0E89-1C8E-0FC6-CBC4071B128D}"/>
              </a:ext>
            </a:extLst>
          </p:cNvPr>
          <p:cNvSpPr txBox="1"/>
          <p:nvPr/>
        </p:nvSpPr>
        <p:spPr>
          <a:xfrm>
            <a:off x="3724999" y="3204611"/>
            <a:ext cx="32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highlight>
                  <a:srgbClr val="FFFF00"/>
                </a:highlight>
              </a:rPr>
              <a:t>Image(s) d’illustration libre(s)</a:t>
            </a:r>
          </a:p>
        </p:txBody>
      </p:sp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45A85C53-EC89-4B2A-BCD9-83C15C209C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84391"/>
              </p:ext>
            </p:extLst>
          </p:nvPr>
        </p:nvGraphicFramePr>
        <p:xfrm>
          <a:off x="102698" y="6065453"/>
          <a:ext cx="10482479" cy="1012680"/>
        </p:xfrm>
        <a:graphic>
          <a:graphicData uri="http://schemas.openxmlformats.org/drawingml/2006/table">
            <a:tbl>
              <a:tblPr/>
              <a:tblGrid>
                <a:gridCol w="712051">
                  <a:extLst>
                    <a:ext uri="{9D8B030D-6E8A-4147-A177-3AD203B41FA5}">
                      <a16:colId xmlns:a16="http://schemas.microsoft.com/office/drawing/2014/main" val="2028826675"/>
                    </a:ext>
                  </a:extLst>
                </a:gridCol>
                <a:gridCol w="1559303">
                  <a:extLst>
                    <a:ext uri="{9D8B030D-6E8A-4147-A177-3AD203B41FA5}">
                      <a16:colId xmlns:a16="http://schemas.microsoft.com/office/drawing/2014/main" val="3316975297"/>
                    </a:ext>
                  </a:extLst>
                </a:gridCol>
                <a:gridCol w="1181948">
                  <a:extLst>
                    <a:ext uri="{9D8B030D-6E8A-4147-A177-3AD203B41FA5}">
                      <a16:colId xmlns:a16="http://schemas.microsoft.com/office/drawing/2014/main" val="290982802"/>
                    </a:ext>
                  </a:extLst>
                </a:gridCol>
                <a:gridCol w="1125460">
                  <a:extLst>
                    <a:ext uri="{9D8B030D-6E8A-4147-A177-3AD203B41FA5}">
                      <a16:colId xmlns:a16="http://schemas.microsoft.com/office/drawing/2014/main" val="3995521038"/>
                    </a:ext>
                  </a:extLst>
                </a:gridCol>
                <a:gridCol w="811198">
                  <a:extLst>
                    <a:ext uri="{9D8B030D-6E8A-4147-A177-3AD203B41FA5}">
                      <a16:colId xmlns:a16="http://schemas.microsoft.com/office/drawing/2014/main" val="3061369656"/>
                    </a:ext>
                  </a:extLst>
                </a:gridCol>
                <a:gridCol w="874291">
                  <a:extLst>
                    <a:ext uri="{9D8B030D-6E8A-4147-A177-3AD203B41FA5}">
                      <a16:colId xmlns:a16="http://schemas.microsoft.com/office/drawing/2014/main" val="1533818186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2742502050"/>
                    </a:ext>
                  </a:extLst>
                </a:gridCol>
                <a:gridCol w="558825">
                  <a:extLst>
                    <a:ext uri="{9D8B030D-6E8A-4147-A177-3AD203B41FA5}">
                      <a16:colId xmlns:a16="http://schemas.microsoft.com/office/drawing/2014/main" val="3204178856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1780587948"/>
                    </a:ext>
                  </a:extLst>
                </a:gridCol>
                <a:gridCol w="1550289">
                  <a:extLst>
                    <a:ext uri="{9D8B030D-6E8A-4147-A177-3AD203B41FA5}">
                      <a16:colId xmlns:a16="http://schemas.microsoft.com/office/drawing/2014/main" val="3029593907"/>
                    </a:ext>
                  </a:extLst>
                </a:gridCol>
              </a:tblGrid>
              <a:tr h="628702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Contrat de Conception Réalisation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Coordonnées du maître d'ouvrage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Bâtiment à usage de laboratoire, enseignement ou bibliothèque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Travaux de réhabilitation et/ou extension en site occupé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Surface dans l'œuvre en m²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Année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Durée du chantier (mois)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des travaux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Montant HT du contrat pour la compétence considérée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C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655912"/>
                  </a:ext>
                </a:extLst>
              </a:tr>
              <a:tr h="383978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408" marR="5408" marT="540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7048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385504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UIDesign">
  <a:themeElements>
    <a:clrScheme name="Personnalisé 2">
      <a:dk1>
        <a:sysClr val="windowText" lastClr="000000"/>
      </a:dk1>
      <a:lt1>
        <a:sysClr val="window" lastClr="FFFFFF"/>
      </a:lt1>
      <a:dk2>
        <a:srgbClr val="3F3F3F"/>
      </a:dk2>
      <a:lt2>
        <a:srgbClr val="FFFFFF"/>
      </a:lt2>
      <a:accent1>
        <a:srgbClr val="0A879E"/>
      </a:accent1>
      <a:accent2>
        <a:srgbClr val="E29A3B"/>
      </a:accent2>
      <a:accent3>
        <a:srgbClr val="AA70CA"/>
      </a:accent3>
      <a:accent4>
        <a:srgbClr val="E75063"/>
      </a:accent4>
      <a:accent5>
        <a:srgbClr val="48A1FA"/>
      </a:accent5>
      <a:accent6>
        <a:srgbClr val="52A45F"/>
      </a:accent6>
      <a:hlink>
        <a:srgbClr val="00A5AB"/>
      </a:hlink>
      <a:folHlink>
        <a:srgbClr val="AA70CA"/>
      </a:folHlink>
    </a:clrScheme>
    <a:fontScheme name="OREKA Fonts">
      <a:majorFont>
        <a:latin typeface="EvelethW01-CleanThin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UIDesign" id="{BA4A7E5B-A9D2-48DA-B9F2-2DA37C6032C2}" vid="{6E2896D4-ED3F-48DC-A9D3-620CA8F99539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ThemeUIDesign</Template>
  <TotalTime>9132</TotalTime>
  <Words>1540</Words>
  <Application>Microsoft Office PowerPoint</Application>
  <PresentationFormat>Personnalisé</PresentationFormat>
  <Paragraphs>417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4</vt:i4>
      </vt:variant>
      <vt:variant>
        <vt:lpstr>Titres des diapositives</vt:lpstr>
      </vt:variant>
      <vt:variant>
        <vt:i4>16</vt:i4>
      </vt:variant>
    </vt:vector>
  </HeadingPairs>
  <TitlesOfParts>
    <vt:vector size="28" baseType="lpstr">
      <vt:lpstr>Yu Gothic</vt:lpstr>
      <vt:lpstr>Yu Gothic Light</vt:lpstr>
      <vt:lpstr>Arial</vt:lpstr>
      <vt:lpstr>Calibri</vt:lpstr>
      <vt:lpstr>Calibri Light</vt:lpstr>
      <vt:lpstr>Century Gothic</vt:lpstr>
      <vt:lpstr>EvelethW01-CleanThin</vt:lpstr>
      <vt:lpstr>Roboto</vt:lpstr>
      <vt:lpstr>ThemeUIDesign</vt:lpstr>
      <vt:lpstr>1_Conception personnalisée</vt:lpstr>
      <vt:lpstr>2_Conception personnalisée</vt:lpstr>
      <vt:lpstr>Conception personnalisée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Preprogramme RENNES Beaulieu Bâtiment 13</dc:title>
  <dc:creator>sophie.denoyer@unicaen.fr</dc:creator>
  <cp:lastModifiedBy>Sophie Denoyer</cp:lastModifiedBy>
  <cp:revision>748</cp:revision>
  <dcterms:created xsi:type="dcterms:W3CDTF">2020-06-04T11:38:55Z</dcterms:created>
  <dcterms:modified xsi:type="dcterms:W3CDTF">2026-01-30T13:33:03Z</dcterms:modified>
</cp:coreProperties>
</file>